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0"/>
  </p:notesMasterIdLst>
  <p:sldIdLst>
    <p:sldId id="256" r:id="rId2"/>
    <p:sldId id="260" r:id="rId3"/>
    <p:sldId id="258" r:id="rId4"/>
    <p:sldId id="259" r:id="rId5"/>
    <p:sldId id="263" r:id="rId6"/>
    <p:sldId id="294" r:id="rId7"/>
    <p:sldId id="295" r:id="rId8"/>
    <p:sldId id="293" r:id="rId9"/>
  </p:sldIdLst>
  <p:sldSz cx="9144000" cy="5143500" type="screen16x9"/>
  <p:notesSz cx="6858000" cy="9144000"/>
  <p:embeddedFontLst>
    <p:embeddedFont>
      <p:font typeface="Bebas Neue" panose="020B0604020202020204" charset="-18"/>
      <p:regular r:id="rId11"/>
    </p:embeddedFont>
    <p:embeddedFont>
      <p:font typeface="Girassol" panose="020B0604020202020204" charset="0"/>
      <p:regular r:id="rId12"/>
    </p:embeddedFont>
    <p:embeddedFont>
      <p:font typeface="Montserrat Medium" panose="020B0604020202020204" charset="-18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85CE1E-D5AC-4DBA-9D21-67049CB1A2D5}">
  <a:tblStyle styleId="{1A85CE1E-D5AC-4DBA-9D21-67049CB1A2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06ef4b83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106ef4b83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05885cfdc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105885cfdc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f929e0abb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f929e0abb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f929e0abba_1_2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f929e0abba_1_2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1017fc034d6_2_25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0" name="Google Shape;2670;g1017fc034d6_2_25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44847"/>
            <a:ext cx="9143992" cy="5183772"/>
            <a:chOff x="0" y="-44847"/>
            <a:chExt cx="9143992" cy="5183772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1628135" y="-1672983"/>
              <a:ext cx="5183772" cy="8440043"/>
            </a:xfrm>
            <a:custGeom>
              <a:avLst/>
              <a:gdLst/>
              <a:ahLst/>
              <a:cxnLst/>
              <a:rect l="l" t="t" r="r" b="b"/>
              <a:pathLst>
                <a:path w="42796" h="69679" extrusionOk="0">
                  <a:moveTo>
                    <a:pt x="38704" y="19419"/>
                  </a:moveTo>
                  <a:cubicBezTo>
                    <a:pt x="38722" y="19419"/>
                    <a:pt x="38742" y="19423"/>
                    <a:pt x="38764" y="19431"/>
                  </a:cubicBezTo>
                  <a:cubicBezTo>
                    <a:pt x="38941" y="19471"/>
                    <a:pt x="38922" y="19649"/>
                    <a:pt x="38902" y="19767"/>
                  </a:cubicBezTo>
                  <a:cubicBezTo>
                    <a:pt x="38843" y="20222"/>
                    <a:pt x="38764" y="20637"/>
                    <a:pt x="38843" y="21151"/>
                  </a:cubicBezTo>
                  <a:cubicBezTo>
                    <a:pt x="39198" y="20933"/>
                    <a:pt x="39495" y="20736"/>
                    <a:pt x="39811" y="20538"/>
                  </a:cubicBezTo>
                  <a:cubicBezTo>
                    <a:pt x="40009" y="20400"/>
                    <a:pt x="40226" y="20261"/>
                    <a:pt x="40483" y="20202"/>
                  </a:cubicBezTo>
                  <a:cubicBezTo>
                    <a:pt x="40553" y="20167"/>
                    <a:pt x="40630" y="20125"/>
                    <a:pt x="40702" y="20125"/>
                  </a:cubicBezTo>
                  <a:cubicBezTo>
                    <a:pt x="40751" y="20125"/>
                    <a:pt x="40799" y="20145"/>
                    <a:pt x="40839" y="20202"/>
                  </a:cubicBezTo>
                  <a:cubicBezTo>
                    <a:pt x="40938" y="20340"/>
                    <a:pt x="40800" y="20439"/>
                    <a:pt x="40701" y="20538"/>
                  </a:cubicBezTo>
                  <a:cubicBezTo>
                    <a:pt x="40226" y="21013"/>
                    <a:pt x="39811" y="21526"/>
                    <a:pt x="39357" y="22021"/>
                  </a:cubicBezTo>
                  <a:cubicBezTo>
                    <a:pt x="39218" y="22218"/>
                    <a:pt x="39218" y="22337"/>
                    <a:pt x="39317" y="22535"/>
                  </a:cubicBezTo>
                  <a:lnTo>
                    <a:pt x="40048" y="23958"/>
                  </a:lnTo>
                  <a:cubicBezTo>
                    <a:pt x="40127" y="24096"/>
                    <a:pt x="40226" y="24254"/>
                    <a:pt x="40088" y="24393"/>
                  </a:cubicBezTo>
                  <a:cubicBezTo>
                    <a:pt x="40046" y="24429"/>
                    <a:pt x="40004" y="24443"/>
                    <a:pt x="39962" y="24443"/>
                  </a:cubicBezTo>
                  <a:cubicBezTo>
                    <a:pt x="39867" y="24443"/>
                    <a:pt x="39775" y="24369"/>
                    <a:pt x="39693" y="24314"/>
                  </a:cubicBezTo>
                  <a:cubicBezTo>
                    <a:pt x="39297" y="24116"/>
                    <a:pt x="39001" y="23819"/>
                    <a:pt x="38704" y="23503"/>
                  </a:cubicBezTo>
                  <a:cubicBezTo>
                    <a:pt x="38609" y="23408"/>
                    <a:pt x="38537" y="23367"/>
                    <a:pt x="38481" y="23367"/>
                  </a:cubicBezTo>
                  <a:cubicBezTo>
                    <a:pt x="38397" y="23367"/>
                    <a:pt x="38352" y="23460"/>
                    <a:pt x="38329" y="23602"/>
                  </a:cubicBezTo>
                  <a:cubicBezTo>
                    <a:pt x="38230" y="24076"/>
                    <a:pt x="38131" y="24571"/>
                    <a:pt x="38032" y="25045"/>
                  </a:cubicBezTo>
                  <a:cubicBezTo>
                    <a:pt x="38013" y="25158"/>
                    <a:pt x="37977" y="25343"/>
                    <a:pt x="37802" y="25343"/>
                  </a:cubicBezTo>
                  <a:cubicBezTo>
                    <a:pt x="37793" y="25343"/>
                    <a:pt x="37784" y="25342"/>
                    <a:pt x="37775" y="25341"/>
                  </a:cubicBezTo>
                  <a:cubicBezTo>
                    <a:pt x="37578" y="25302"/>
                    <a:pt x="37578" y="25144"/>
                    <a:pt x="37578" y="24986"/>
                  </a:cubicBezTo>
                  <a:cubicBezTo>
                    <a:pt x="37558" y="24491"/>
                    <a:pt x="37617" y="23978"/>
                    <a:pt x="37538" y="23483"/>
                  </a:cubicBezTo>
                  <a:cubicBezTo>
                    <a:pt x="37502" y="23293"/>
                    <a:pt x="37445" y="23217"/>
                    <a:pt x="37358" y="23217"/>
                  </a:cubicBezTo>
                  <a:cubicBezTo>
                    <a:pt x="37300" y="23217"/>
                    <a:pt x="37229" y="23250"/>
                    <a:pt x="37143" y="23305"/>
                  </a:cubicBezTo>
                  <a:lnTo>
                    <a:pt x="36332" y="23760"/>
                  </a:lnTo>
                  <a:cubicBezTo>
                    <a:pt x="36272" y="23784"/>
                    <a:pt x="36198" y="23823"/>
                    <a:pt x="36126" y="23823"/>
                  </a:cubicBezTo>
                  <a:cubicBezTo>
                    <a:pt x="36080" y="23823"/>
                    <a:pt x="36035" y="23807"/>
                    <a:pt x="35996" y="23760"/>
                  </a:cubicBezTo>
                  <a:cubicBezTo>
                    <a:pt x="35937" y="23661"/>
                    <a:pt x="35996" y="23523"/>
                    <a:pt x="36075" y="23424"/>
                  </a:cubicBezTo>
                  <a:cubicBezTo>
                    <a:pt x="36293" y="23167"/>
                    <a:pt x="36490" y="22910"/>
                    <a:pt x="36747" y="22673"/>
                  </a:cubicBezTo>
                  <a:cubicBezTo>
                    <a:pt x="36945" y="22495"/>
                    <a:pt x="36965" y="22337"/>
                    <a:pt x="36846" y="22100"/>
                  </a:cubicBezTo>
                  <a:cubicBezTo>
                    <a:pt x="36569" y="21625"/>
                    <a:pt x="36332" y="21111"/>
                    <a:pt x="36055" y="20617"/>
                  </a:cubicBezTo>
                  <a:cubicBezTo>
                    <a:pt x="35976" y="20499"/>
                    <a:pt x="35897" y="20340"/>
                    <a:pt x="36036" y="20242"/>
                  </a:cubicBezTo>
                  <a:cubicBezTo>
                    <a:pt x="36074" y="20210"/>
                    <a:pt x="36115" y="20196"/>
                    <a:pt x="36155" y="20196"/>
                  </a:cubicBezTo>
                  <a:cubicBezTo>
                    <a:pt x="36240" y="20196"/>
                    <a:pt x="36325" y="20254"/>
                    <a:pt x="36392" y="20321"/>
                  </a:cubicBezTo>
                  <a:cubicBezTo>
                    <a:pt x="36747" y="20617"/>
                    <a:pt x="37083" y="20894"/>
                    <a:pt x="37419" y="21190"/>
                  </a:cubicBezTo>
                  <a:cubicBezTo>
                    <a:pt x="37488" y="21259"/>
                    <a:pt x="37545" y="21294"/>
                    <a:pt x="37597" y="21294"/>
                  </a:cubicBezTo>
                  <a:cubicBezTo>
                    <a:pt x="37663" y="21294"/>
                    <a:pt x="37719" y="21234"/>
                    <a:pt x="37775" y="21111"/>
                  </a:cubicBezTo>
                  <a:cubicBezTo>
                    <a:pt x="38012" y="20617"/>
                    <a:pt x="38250" y="20143"/>
                    <a:pt x="38507" y="19668"/>
                  </a:cubicBezTo>
                  <a:cubicBezTo>
                    <a:pt x="38541" y="19566"/>
                    <a:pt x="38590" y="19419"/>
                    <a:pt x="38704" y="19419"/>
                  </a:cubicBezTo>
                  <a:close/>
                  <a:moveTo>
                    <a:pt x="33960" y="26152"/>
                  </a:moveTo>
                  <a:cubicBezTo>
                    <a:pt x="33921" y="26152"/>
                    <a:pt x="33921" y="26172"/>
                    <a:pt x="33921" y="26172"/>
                  </a:cubicBezTo>
                  <a:cubicBezTo>
                    <a:pt x="33921" y="26152"/>
                    <a:pt x="33921" y="26152"/>
                    <a:pt x="33960" y="26152"/>
                  </a:cubicBezTo>
                  <a:close/>
                  <a:moveTo>
                    <a:pt x="33921" y="26172"/>
                  </a:moveTo>
                  <a:lnTo>
                    <a:pt x="33921" y="26172"/>
                  </a:lnTo>
                  <a:cubicBezTo>
                    <a:pt x="33486" y="26745"/>
                    <a:pt x="32893" y="27120"/>
                    <a:pt x="32339" y="27555"/>
                  </a:cubicBezTo>
                  <a:cubicBezTo>
                    <a:pt x="31391" y="28346"/>
                    <a:pt x="30442" y="29156"/>
                    <a:pt x="29513" y="30006"/>
                  </a:cubicBezTo>
                  <a:cubicBezTo>
                    <a:pt x="28682" y="30738"/>
                    <a:pt x="27852" y="31489"/>
                    <a:pt x="27042" y="32220"/>
                  </a:cubicBezTo>
                  <a:cubicBezTo>
                    <a:pt x="26113" y="33070"/>
                    <a:pt x="25184" y="33900"/>
                    <a:pt x="24294" y="34790"/>
                  </a:cubicBezTo>
                  <a:cubicBezTo>
                    <a:pt x="22950" y="36114"/>
                    <a:pt x="21645" y="37419"/>
                    <a:pt x="20341" y="38743"/>
                  </a:cubicBezTo>
                  <a:cubicBezTo>
                    <a:pt x="19135" y="39989"/>
                    <a:pt x="17909" y="41214"/>
                    <a:pt x="16763" y="42479"/>
                  </a:cubicBezTo>
                  <a:cubicBezTo>
                    <a:pt x="14786" y="44614"/>
                    <a:pt x="12908" y="46808"/>
                    <a:pt x="11050" y="49022"/>
                  </a:cubicBezTo>
                  <a:cubicBezTo>
                    <a:pt x="10003" y="50267"/>
                    <a:pt x="8995" y="51532"/>
                    <a:pt x="8026" y="52817"/>
                  </a:cubicBezTo>
                  <a:cubicBezTo>
                    <a:pt x="6247" y="55150"/>
                    <a:pt x="4527" y="57561"/>
                    <a:pt x="2827" y="59973"/>
                  </a:cubicBezTo>
                  <a:cubicBezTo>
                    <a:pt x="1997" y="61139"/>
                    <a:pt x="1286" y="62365"/>
                    <a:pt x="515" y="63551"/>
                  </a:cubicBezTo>
                  <a:cubicBezTo>
                    <a:pt x="463" y="63619"/>
                    <a:pt x="412" y="63717"/>
                    <a:pt x="323" y="63717"/>
                  </a:cubicBezTo>
                  <a:cubicBezTo>
                    <a:pt x="309" y="63717"/>
                    <a:pt x="294" y="63714"/>
                    <a:pt x="277" y="63709"/>
                  </a:cubicBezTo>
                  <a:cubicBezTo>
                    <a:pt x="159" y="63650"/>
                    <a:pt x="198" y="63531"/>
                    <a:pt x="198" y="63432"/>
                  </a:cubicBezTo>
                  <a:lnTo>
                    <a:pt x="198" y="60645"/>
                  </a:lnTo>
                  <a:cubicBezTo>
                    <a:pt x="198" y="58688"/>
                    <a:pt x="218" y="56711"/>
                    <a:pt x="198" y="54735"/>
                  </a:cubicBezTo>
                  <a:cubicBezTo>
                    <a:pt x="198" y="54161"/>
                    <a:pt x="356" y="53766"/>
                    <a:pt x="910" y="53450"/>
                  </a:cubicBezTo>
                  <a:cubicBezTo>
                    <a:pt x="1839" y="52936"/>
                    <a:pt x="2590" y="52185"/>
                    <a:pt x="3420" y="51552"/>
                  </a:cubicBezTo>
                  <a:cubicBezTo>
                    <a:pt x="4132" y="50979"/>
                    <a:pt x="4804" y="50346"/>
                    <a:pt x="5496" y="49753"/>
                  </a:cubicBezTo>
                  <a:cubicBezTo>
                    <a:pt x="6287" y="49081"/>
                    <a:pt x="7038" y="48390"/>
                    <a:pt x="7809" y="47698"/>
                  </a:cubicBezTo>
                  <a:cubicBezTo>
                    <a:pt x="9291" y="46354"/>
                    <a:pt x="10754" y="45029"/>
                    <a:pt x="12236" y="43725"/>
                  </a:cubicBezTo>
                  <a:cubicBezTo>
                    <a:pt x="13838" y="42262"/>
                    <a:pt x="15439" y="40799"/>
                    <a:pt x="17099" y="39396"/>
                  </a:cubicBezTo>
                  <a:cubicBezTo>
                    <a:pt x="18878" y="37874"/>
                    <a:pt x="20677" y="36391"/>
                    <a:pt x="22495" y="34909"/>
                  </a:cubicBezTo>
                  <a:cubicBezTo>
                    <a:pt x="24077" y="33624"/>
                    <a:pt x="25638" y="32319"/>
                    <a:pt x="27279" y="31054"/>
                  </a:cubicBezTo>
                  <a:cubicBezTo>
                    <a:pt x="28643" y="30006"/>
                    <a:pt x="30066" y="29018"/>
                    <a:pt x="31410" y="27931"/>
                  </a:cubicBezTo>
                  <a:cubicBezTo>
                    <a:pt x="32102" y="27377"/>
                    <a:pt x="32873" y="26943"/>
                    <a:pt x="33525" y="26350"/>
                  </a:cubicBezTo>
                  <a:cubicBezTo>
                    <a:pt x="33624" y="26251"/>
                    <a:pt x="33782" y="26191"/>
                    <a:pt x="33921" y="26172"/>
                  </a:cubicBezTo>
                  <a:close/>
                  <a:moveTo>
                    <a:pt x="8698" y="0"/>
                  </a:moveTo>
                  <a:cubicBezTo>
                    <a:pt x="7769" y="1226"/>
                    <a:pt x="6899" y="2452"/>
                    <a:pt x="6109" y="3756"/>
                  </a:cubicBezTo>
                  <a:cubicBezTo>
                    <a:pt x="5298" y="5120"/>
                    <a:pt x="4567" y="6563"/>
                    <a:pt x="4053" y="8085"/>
                  </a:cubicBezTo>
                  <a:cubicBezTo>
                    <a:pt x="3756" y="8994"/>
                    <a:pt x="3460" y="9923"/>
                    <a:pt x="3341" y="10872"/>
                  </a:cubicBezTo>
                  <a:cubicBezTo>
                    <a:pt x="3084" y="12948"/>
                    <a:pt x="3341" y="14924"/>
                    <a:pt x="4468" y="16782"/>
                  </a:cubicBezTo>
                  <a:cubicBezTo>
                    <a:pt x="5437" y="18344"/>
                    <a:pt x="6840" y="19332"/>
                    <a:pt x="8461" y="20044"/>
                  </a:cubicBezTo>
                  <a:cubicBezTo>
                    <a:pt x="9943" y="20716"/>
                    <a:pt x="11564" y="21013"/>
                    <a:pt x="13205" y="21210"/>
                  </a:cubicBezTo>
                  <a:cubicBezTo>
                    <a:pt x="14207" y="21331"/>
                    <a:pt x="15203" y="21354"/>
                    <a:pt x="16197" y="21354"/>
                  </a:cubicBezTo>
                  <a:cubicBezTo>
                    <a:pt x="16803" y="21354"/>
                    <a:pt x="17409" y="21346"/>
                    <a:pt x="18014" y="21346"/>
                  </a:cubicBezTo>
                  <a:cubicBezTo>
                    <a:pt x="18197" y="21346"/>
                    <a:pt x="18379" y="21347"/>
                    <a:pt x="18562" y="21349"/>
                  </a:cubicBezTo>
                  <a:cubicBezTo>
                    <a:pt x="19056" y="21349"/>
                    <a:pt x="19511" y="21250"/>
                    <a:pt x="20005" y="21210"/>
                  </a:cubicBezTo>
                  <a:cubicBezTo>
                    <a:pt x="20097" y="21204"/>
                    <a:pt x="20189" y="21201"/>
                    <a:pt x="20284" y="21201"/>
                  </a:cubicBezTo>
                  <a:cubicBezTo>
                    <a:pt x="20473" y="21201"/>
                    <a:pt x="20670" y="21210"/>
                    <a:pt x="20894" y="21210"/>
                  </a:cubicBezTo>
                  <a:cubicBezTo>
                    <a:pt x="13205" y="28208"/>
                    <a:pt x="6109" y="35640"/>
                    <a:pt x="277" y="44179"/>
                  </a:cubicBezTo>
                  <a:cubicBezTo>
                    <a:pt x="119" y="44061"/>
                    <a:pt x="179" y="43922"/>
                    <a:pt x="179" y="43764"/>
                  </a:cubicBezTo>
                  <a:lnTo>
                    <a:pt x="179" y="40"/>
                  </a:lnTo>
                  <a:cubicBezTo>
                    <a:pt x="20" y="198"/>
                    <a:pt x="100" y="435"/>
                    <a:pt x="100" y="633"/>
                  </a:cubicBezTo>
                  <a:cubicBezTo>
                    <a:pt x="159" y="15616"/>
                    <a:pt x="1" y="30639"/>
                    <a:pt x="179" y="45662"/>
                  </a:cubicBezTo>
                  <a:cubicBezTo>
                    <a:pt x="218" y="48706"/>
                    <a:pt x="198" y="51750"/>
                    <a:pt x="119" y="54794"/>
                  </a:cubicBezTo>
                  <a:cubicBezTo>
                    <a:pt x="1" y="59498"/>
                    <a:pt x="198" y="64243"/>
                    <a:pt x="198" y="68967"/>
                  </a:cubicBezTo>
                  <a:lnTo>
                    <a:pt x="198" y="69678"/>
                  </a:lnTo>
                  <a:cubicBezTo>
                    <a:pt x="455" y="69580"/>
                    <a:pt x="554" y="69362"/>
                    <a:pt x="673" y="69164"/>
                  </a:cubicBezTo>
                  <a:cubicBezTo>
                    <a:pt x="1187" y="68334"/>
                    <a:pt x="1701" y="67464"/>
                    <a:pt x="2254" y="66654"/>
                  </a:cubicBezTo>
                  <a:cubicBezTo>
                    <a:pt x="3440" y="64895"/>
                    <a:pt x="4626" y="63136"/>
                    <a:pt x="5832" y="61416"/>
                  </a:cubicBezTo>
                  <a:cubicBezTo>
                    <a:pt x="6880" y="59894"/>
                    <a:pt x="8006" y="58471"/>
                    <a:pt x="9113" y="57008"/>
                  </a:cubicBezTo>
                  <a:cubicBezTo>
                    <a:pt x="9805" y="56138"/>
                    <a:pt x="10536" y="55288"/>
                    <a:pt x="11189" y="54418"/>
                  </a:cubicBezTo>
                  <a:cubicBezTo>
                    <a:pt x="11960" y="53430"/>
                    <a:pt x="12810" y="52501"/>
                    <a:pt x="13561" y="51552"/>
                  </a:cubicBezTo>
                  <a:cubicBezTo>
                    <a:pt x="14332" y="50584"/>
                    <a:pt x="15280" y="49734"/>
                    <a:pt x="16032" y="48785"/>
                  </a:cubicBezTo>
                  <a:cubicBezTo>
                    <a:pt x="16901" y="47678"/>
                    <a:pt x="17890" y="46690"/>
                    <a:pt x="18839" y="45642"/>
                  </a:cubicBezTo>
                  <a:cubicBezTo>
                    <a:pt x="19649" y="44752"/>
                    <a:pt x="20558" y="43922"/>
                    <a:pt x="21408" y="43013"/>
                  </a:cubicBezTo>
                  <a:cubicBezTo>
                    <a:pt x="22416" y="41985"/>
                    <a:pt x="23424" y="40957"/>
                    <a:pt x="24512" y="39969"/>
                  </a:cubicBezTo>
                  <a:cubicBezTo>
                    <a:pt x="25381" y="39198"/>
                    <a:pt x="26172" y="38328"/>
                    <a:pt x="27042" y="37538"/>
                  </a:cubicBezTo>
                  <a:cubicBezTo>
                    <a:pt x="28762" y="35936"/>
                    <a:pt x="30541" y="34375"/>
                    <a:pt x="32280" y="32754"/>
                  </a:cubicBezTo>
                  <a:cubicBezTo>
                    <a:pt x="33367" y="31706"/>
                    <a:pt x="34514" y="30738"/>
                    <a:pt x="35660" y="29749"/>
                  </a:cubicBezTo>
                  <a:cubicBezTo>
                    <a:pt x="37617" y="28050"/>
                    <a:pt x="39633" y="26429"/>
                    <a:pt x="41630" y="24768"/>
                  </a:cubicBezTo>
                  <a:cubicBezTo>
                    <a:pt x="41966" y="24491"/>
                    <a:pt x="42223" y="24076"/>
                    <a:pt x="42717" y="24057"/>
                  </a:cubicBezTo>
                  <a:cubicBezTo>
                    <a:pt x="42796" y="23404"/>
                    <a:pt x="42658" y="22811"/>
                    <a:pt x="42559" y="22218"/>
                  </a:cubicBezTo>
                  <a:cubicBezTo>
                    <a:pt x="42598" y="19747"/>
                    <a:pt x="42499" y="17277"/>
                    <a:pt x="42618" y="14806"/>
                  </a:cubicBezTo>
                  <a:lnTo>
                    <a:pt x="42618" y="14806"/>
                  </a:lnTo>
                  <a:cubicBezTo>
                    <a:pt x="42124" y="14984"/>
                    <a:pt x="41729" y="15300"/>
                    <a:pt x="41294" y="15577"/>
                  </a:cubicBezTo>
                  <a:cubicBezTo>
                    <a:pt x="39040" y="16960"/>
                    <a:pt x="36767" y="18344"/>
                    <a:pt x="34553" y="19787"/>
                  </a:cubicBezTo>
                  <a:cubicBezTo>
                    <a:pt x="32913" y="20854"/>
                    <a:pt x="31311" y="21981"/>
                    <a:pt x="29730" y="23108"/>
                  </a:cubicBezTo>
                  <a:cubicBezTo>
                    <a:pt x="27852" y="24432"/>
                    <a:pt x="25974" y="25796"/>
                    <a:pt x="24176" y="27239"/>
                  </a:cubicBezTo>
                  <a:cubicBezTo>
                    <a:pt x="23108" y="28069"/>
                    <a:pt x="22021" y="28899"/>
                    <a:pt x="20973" y="29789"/>
                  </a:cubicBezTo>
                  <a:cubicBezTo>
                    <a:pt x="20183" y="30461"/>
                    <a:pt x="19372" y="31113"/>
                    <a:pt x="18562" y="31785"/>
                  </a:cubicBezTo>
                  <a:cubicBezTo>
                    <a:pt x="17593" y="32576"/>
                    <a:pt x="16625" y="33387"/>
                    <a:pt x="15696" y="34237"/>
                  </a:cubicBezTo>
                  <a:cubicBezTo>
                    <a:pt x="13798" y="35936"/>
                    <a:pt x="11861" y="37636"/>
                    <a:pt x="9983" y="39396"/>
                  </a:cubicBezTo>
                  <a:cubicBezTo>
                    <a:pt x="9113" y="40206"/>
                    <a:pt x="8224" y="40977"/>
                    <a:pt x="7394" y="41807"/>
                  </a:cubicBezTo>
                  <a:cubicBezTo>
                    <a:pt x="7295" y="41906"/>
                    <a:pt x="7196" y="42044"/>
                    <a:pt x="7038" y="42084"/>
                  </a:cubicBezTo>
                  <a:cubicBezTo>
                    <a:pt x="6939" y="41946"/>
                    <a:pt x="7077" y="41886"/>
                    <a:pt x="7117" y="41807"/>
                  </a:cubicBezTo>
                  <a:cubicBezTo>
                    <a:pt x="8006" y="40700"/>
                    <a:pt x="8955" y="39633"/>
                    <a:pt x="9884" y="38585"/>
                  </a:cubicBezTo>
                  <a:cubicBezTo>
                    <a:pt x="11031" y="37261"/>
                    <a:pt x="12177" y="35976"/>
                    <a:pt x="13363" y="34731"/>
                  </a:cubicBezTo>
                  <a:cubicBezTo>
                    <a:pt x="15241" y="32714"/>
                    <a:pt x="17218" y="30797"/>
                    <a:pt x="19194" y="28860"/>
                  </a:cubicBezTo>
                  <a:cubicBezTo>
                    <a:pt x="20637" y="27476"/>
                    <a:pt x="22120" y="26132"/>
                    <a:pt x="23602" y="24808"/>
                  </a:cubicBezTo>
                  <a:cubicBezTo>
                    <a:pt x="25421" y="23207"/>
                    <a:pt x="27279" y="21625"/>
                    <a:pt x="29137" y="20044"/>
                  </a:cubicBezTo>
                  <a:cubicBezTo>
                    <a:pt x="29611" y="19649"/>
                    <a:pt x="30066" y="19253"/>
                    <a:pt x="30600" y="18917"/>
                  </a:cubicBezTo>
                  <a:cubicBezTo>
                    <a:pt x="31213" y="18482"/>
                    <a:pt x="31924" y="18285"/>
                    <a:pt x="32616" y="18028"/>
                  </a:cubicBezTo>
                  <a:cubicBezTo>
                    <a:pt x="33960" y="17494"/>
                    <a:pt x="35265" y="16901"/>
                    <a:pt x="36550" y="16268"/>
                  </a:cubicBezTo>
                  <a:cubicBezTo>
                    <a:pt x="38250" y="15419"/>
                    <a:pt x="39890" y="14489"/>
                    <a:pt x="41491" y="13501"/>
                  </a:cubicBezTo>
                  <a:cubicBezTo>
                    <a:pt x="41867" y="13284"/>
                    <a:pt x="42223" y="13007"/>
                    <a:pt x="42618" y="12829"/>
                  </a:cubicBezTo>
                  <a:cubicBezTo>
                    <a:pt x="42697" y="12533"/>
                    <a:pt x="42579" y="12256"/>
                    <a:pt x="42579" y="11999"/>
                  </a:cubicBezTo>
                  <a:cubicBezTo>
                    <a:pt x="42618" y="10319"/>
                    <a:pt x="42480" y="8639"/>
                    <a:pt x="42658" y="6958"/>
                  </a:cubicBezTo>
                  <a:cubicBezTo>
                    <a:pt x="42677" y="6761"/>
                    <a:pt x="42717" y="6504"/>
                    <a:pt x="42579" y="6306"/>
                  </a:cubicBezTo>
                  <a:cubicBezTo>
                    <a:pt x="40938" y="7057"/>
                    <a:pt x="39396" y="7907"/>
                    <a:pt x="37835" y="8797"/>
                  </a:cubicBezTo>
                  <a:cubicBezTo>
                    <a:pt x="36886" y="9370"/>
                    <a:pt x="35937" y="9943"/>
                    <a:pt x="34988" y="10536"/>
                  </a:cubicBezTo>
                  <a:cubicBezTo>
                    <a:pt x="33881" y="11248"/>
                    <a:pt x="32794" y="11959"/>
                    <a:pt x="31707" y="12710"/>
                  </a:cubicBezTo>
                  <a:cubicBezTo>
                    <a:pt x="31114" y="13106"/>
                    <a:pt x="30461" y="13244"/>
                    <a:pt x="29770" y="13383"/>
                  </a:cubicBezTo>
                  <a:cubicBezTo>
                    <a:pt x="28880" y="13541"/>
                    <a:pt x="28030" y="13798"/>
                    <a:pt x="27141" y="13976"/>
                  </a:cubicBezTo>
                  <a:cubicBezTo>
                    <a:pt x="25955" y="14213"/>
                    <a:pt x="24769" y="14391"/>
                    <a:pt x="23543" y="14529"/>
                  </a:cubicBezTo>
                  <a:cubicBezTo>
                    <a:pt x="22258" y="14707"/>
                    <a:pt x="20954" y="14806"/>
                    <a:pt x="19669" y="14865"/>
                  </a:cubicBezTo>
                  <a:cubicBezTo>
                    <a:pt x="19156" y="14883"/>
                    <a:pt x="18643" y="14897"/>
                    <a:pt x="18126" y="14897"/>
                  </a:cubicBezTo>
                  <a:cubicBezTo>
                    <a:pt x="17528" y="14897"/>
                    <a:pt x="16924" y="14879"/>
                    <a:pt x="16308" y="14826"/>
                  </a:cubicBezTo>
                  <a:cubicBezTo>
                    <a:pt x="15498" y="14766"/>
                    <a:pt x="14687" y="14766"/>
                    <a:pt x="13897" y="14608"/>
                  </a:cubicBezTo>
                  <a:cubicBezTo>
                    <a:pt x="12731" y="14391"/>
                    <a:pt x="11584" y="14213"/>
                    <a:pt x="10556" y="13600"/>
                  </a:cubicBezTo>
                  <a:cubicBezTo>
                    <a:pt x="9904" y="13224"/>
                    <a:pt x="9706" y="12631"/>
                    <a:pt x="9766" y="11940"/>
                  </a:cubicBezTo>
                  <a:cubicBezTo>
                    <a:pt x="9845" y="10931"/>
                    <a:pt x="10062" y="9943"/>
                    <a:pt x="10438" y="8994"/>
                  </a:cubicBezTo>
                  <a:cubicBezTo>
                    <a:pt x="11367" y="6583"/>
                    <a:pt x="12652" y="4349"/>
                    <a:pt x="14134" y="2254"/>
                  </a:cubicBezTo>
                  <a:cubicBezTo>
                    <a:pt x="14648" y="1522"/>
                    <a:pt x="15320" y="850"/>
                    <a:pt x="15735" y="40"/>
                  </a:cubicBezTo>
                  <a:cubicBezTo>
                    <a:pt x="13403" y="0"/>
                    <a:pt x="11050" y="0"/>
                    <a:pt x="8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-5400000">
              <a:off x="6377319" y="2365105"/>
              <a:ext cx="3318651" cy="2214695"/>
            </a:xfrm>
            <a:custGeom>
              <a:avLst/>
              <a:gdLst/>
              <a:ahLst/>
              <a:cxnLst/>
              <a:rect l="l" t="t" r="r" b="b"/>
              <a:pathLst>
                <a:path w="27398" h="18284" extrusionOk="0">
                  <a:moveTo>
                    <a:pt x="20226" y="0"/>
                  </a:moveTo>
                  <a:cubicBezTo>
                    <a:pt x="19639" y="0"/>
                    <a:pt x="19073" y="191"/>
                    <a:pt x="18523" y="454"/>
                  </a:cubicBezTo>
                  <a:cubicBezTo>
                    <a:pt x="17297" y="988"/>
                    <a:pt x="16210" y="1719"/>
                    <a:pt x="15142" y="2510"/>
                  </a:cubicBezTo>
                  <a:cubicBezTo>
                    <a:pt x="13759" y="3558"/>
                    <a:pt x="12375" y="4625"/>
                    <a:pt x="11070" y="5752"/>
                  </a:cubicBezTo>
                  <a:cubicBezTo>
                    <a:pt x="9924" y="6740"/>
                    <a:pt x="8758" y="7689"/>
                    <a:pt x="7710" y="8776"/>
                  </a:cubicBezTo>
                  <a:cubicBezTo>
                    <a:pt x="7236" y="9250"/>
                    <a:pt x="6761" y="9705"/>
                    <a:pt x="6267" y="10160"/>
                  </a:cubicBezTo>
                  <a:cubicBezTo>
                    <a:pt x="4646" y="11642"/>
                    <a:pt x="3203" y="13263"/>
                    <a:pt x="1681" y="14825"/>
                  </a:cubicBezTo>
                  <a:cubicBezTo>
                    <a:pt x="1227" y="15299"/>
                    <a:pt x="792" y="15773"/>
                    <a:pt x="238" y="16327"/>
                  </a:cubicBezTo>
                  <a:lnTo>
                    <a:pt x="238" y="15773"/>
                  </a:lnTo>
                  <a:lnTo>
                    <a:pt x="238" y="13204"/>
                  </a:lnTo>
                  <a:cubicBezTo>
                    <a:pt x="238" y="13026"/>
                    <a:pt x="258" y="12848"/>
                    <a:pt x="139" y="12729"/>
                  </a:cubicBezTo>
                  <a:cubicBezTo>
                    <a:pt x="1" y="12907"/>
                    <a:pt x="60" y="13065"/>
                    <a:pt x="60" y="13184"/>
                  </a:cubicBezTo>
                  <a:cubicBezTo>
                    <a:pt x="60" y="14666"/>
                    <a:pt x="41" y="16149"/>
                    <a:pt x="139" y="17632"/>
                  </a:cubicBezTo>
                  <a:cubicBezTo>
                    <a:pt x="179" y="18205"/>
                    <a:pt x="218" y="18264"/>
                    <a:pt x="772" y="18284"/>
                  </a:cubicBezTo>
                  <a:cubicBezTo>
                    <a:pt x="871" y="18284"/>
                    <a:pt x="950" y="18264"/>
                    <a:pt x="1049" y="18264"/>
                  </a:cubicBezTo>
                  <a:cubicBezTo>
                    <a:pt x="1227" y="17691"/>
                    <a:pt x="1760" y="17394"/>
                    <a:pt x="2136" y="17019"/>
                  </a:cubicBezTo>
                  <a:cubicBezTo>
                    <a:pt x="2788" y="16386"/>
                    <a:pt x="3421" y="15714"/>
                    <a:pt x="4093" y="15101"/>
                  </a:cubicBezTo>
                  <a:cubicBezTo>
                    <a:pt x="4765" y="14469"/>
                    <a:pt x="5397" y="13836"/>
                    <a:pt x="6050" y="13184"/>
                  </a:cubicBezTo>
                  <a:cubicBezTo>
                    <a:pt x="5971" y="13085"/>
                    <a:pt x="5892" y="12947"/>
                    <a:pt x="6050" y="12848"/>
                  </a:cubicBezTo>
                  <a:cubicBezTo>
                    <a:pt x="6108" y="12798"/>
                    <a:pt x="6162" y="12776"/>
                    <a:pt x="6216" y="12776"/>
                  </a:cubicBezTo>
                  <a:cubicBezTo>
                    <a:pt x="6291" y="12776"/>
                    <a:pt x="6365" y="12819"/>
                    <a:pt x="6445" y="12887"/>
                  </a:cubicBezTo>
                  <a:cubicBezTo>
                    <a:pt x="7829" y="11563"/>
                    <a:pt x="9272" y="10298"/>
                    <a:pt x="10695" y="9013"/>
                  </a:cubicBezTo>
                  <a:cubicBezTo>
                    <a:pt x="11822" y="8005"/>
                    <a:pt x="13027" y="7116"/>
                    <a:pt x="14154" y="6068"/>
                  </a:cubicBezTo>
                  <a:cubicBezTo>
                    <a:pt x="14747" y="5534"/>
                    <a:pt x="15439" y="5080"/>
                    <a:pt x="16091" y="4625"/>
                  </a:cubicBezTo>
                  <a:cubicBezTo>
                    <a:pt x="16862" y="4071"/>
                    <a:pt x="17633" y="3538"/>
                    <a:pt x="18424" y="3004"/>
                  </a:cubicBezTo>
                  <a:cubicBezTo>
                    <a:pt x="18799" y="2747"/>
                    <a:pt x="19234" y="2569"/>
                    <a:pt x="19649" y="2372"/>
                  </a:cubicBezTo>
                  <a:cubicBezTo>
                    <a:pt x="19709" y="2347"/>
                    <a:pt x="19764" y="2334"/>
                    <a:pt x="19812" y="2334"/>
                  </a:cubicBezTo>
                  <a:cubicBezTo>
                    <a:pt x="19954" y="2334"/>
                    <a:pt x="20035" y="2442"/>
                    <a:pt x="20005" y="2648"/>
                  </a:cubicBezTo>
                  <a:cubicBezTo>
                    <a:pt x="19886" y="3380"/>
                    <a:pt x="19807" y="4151"/>
                    <a:pt x="19590" y="4862"/>
                  </a:cubicBezTo>
                  <a:cubicBezTo>
                    <a:pt x="19135" y="6345"/>
                    <a:pt x="18740" y="7867"/>
                    <a:pt x="18246" y="9349"/>
                  </a:cubicBezTo>
                  <a:cubicBezTo>
                    <a:pt x="17574" y="11405"/>
                    <a:pt x="16961" y="13520"/>
                    <a:pt x="16388" y="15615"/>
                  </a:cubicBezTo>
                  <a:cubicBezTo>
                    <a:pt x="16269" y="16129"/>
                    <a:pt x="16170" y="16643"/>
                    <a:pt x="16052" y="17177"/>
                  </a:cubicBezTo>
                  <a:cubicBezTo>
                    <a:pt x="15953" y="17533"/>
                    <a:pt x="16328" y="17809"/>
                    <a:pt x="16289" y="18185"/>
                  </a:cubicBezTo>
                  <a:cubicBezTo>
                    <a:pt x="16368" y="18205"/>
                    <a:pt x="16427" y="18244"/>
                    <a:pt x="16467" y="18244"/>
                  </a:cubicBezTo>
                  <a:cubicBezTo>
                    <a:pt x="16877" y="18207"/>
                    <a:pt x="17288" y="18187"/>
                    <a:pt x="17697" y="18187"/>
                  </a:cubicBezTo>
                  <a:cubicBezTo>
                    <a:pt x="18153" y="18187"/>
                    <a:pt x="18608" y="18212"/>
                    <a:pt x="19056" y="18264"/>
                  </a:cubicBezTo>
                  <a:cubicBezTo>
                    <a:pt x="19353" y="17809"/>
                    <a:pt x="19649" y="17315"/>
                    <a:pt x="20084" y="16979"/>
                  </a:cubicBezTo>
                  <a:cubicBezTo>
                    <a:pt x="20282" y="16801"/>
                    <a:pt x="20420" y="16564"/>
                    <a:pt x="20638" y="16386"/>
                  </a:cubicBezTo>
                  <a:cubicBezTo>
                    <a:pt x="20698" y="16343"/>
                    <a:pt x="20754" y="16315"/>
                    <a:pt x="20799" y="16315"/>
                  </a:cubicBezTo>
                  <a:cubicBezTo>
                    <a:pt x="20857" y="16315"/>
                    <a:pt x="20895" y="16362"/>
                    <a:pt x="20895" y="16485"/>
                  </a:cubicBezTo>
                  <a:cubicBezTo>
                    <a:pt x="20914" y="17078"/>
                    <a:pt x="21132" y="17651"/>
                    <a:pt x="21092" y="18244"/>
                  </a:cubicBezTo>
                  <a:lnTo>
                    <a:pt x="27398" y="18244"/>
                  </a:lnTo>
                  <a:cubicBezTo>
                    <a:pt x="27101" y="16485"/>
                    <a:pt x="26627" y="14785"/>
                    <a:pt x="25619" y="13263"/>
                  </a:cubicBezTo>
                  <a:cubicBezTo>
                    <a:pt x="25006" y="12354"/>
                    <a:pt x="24235" y="11583"/>
                    <a:pt x="23069" y="11346"/>
                  </a:cubicBezTo>
                  <a:cubicBezTo>
                    <a:pt x="22909" y="11314"/>
                    <a:pt x="22748" y="11300"/>
                    <a:pt x="22588" y="11300"/>
                  </a:cubicBezTo>
                  <a:cubicBezTo>
                    <a:pt x="22254" y="11300"/>
                    <a:pt x="21920" y="11358"/>
                    <a:pt x="21586" y="11425"/>
                  </a:cubicBezTo>
                  <a:cubicBezTo>
                    <a:pt x="21504" y="11439"/>
                    <a:pt x="21439" y="11448"/>
                    <a:pt x="21390" y="11448"/>
                  </a:cubicBezTo>
                  <a:cubicBezTo>
                    <a:pt x="21238" y="11448"/>
                    <a:pt x="21230" y="11367"/>
                    <a:pt x="21290" y="11128"/>
                  </a:cubicBezTo>
                  <a:cubicBezTo>
                    <a:pt x="21547" y="10160"/>
                    <a:pt x="21784" y="9171"/>
                    <a:pt x="21982" y="8183"/>
                  </a:cubicBezTo>
                  <a:cubicBezTo>
                    <a:pt x="22179" y="7076"/>
                    <a:pt x="22456" y="5949"/>
                    <a:pt x="22575" y="4823"/>
                  </a:cubicBezTo>
                  <a:cubicBezTo>
                    <a:pt x="22674" y="3815"/>
                    <a:pt x="22792" y="2787"/>
                    <a:pt x="22476" y="1779"/>
                  </a:cubicBezTo>
                  <a:cubicBezTo>
                    <a:pt x="22278" y="1106"/>
                    <a:pt x="21962" y="513"/>
                    <a:pt x="21270" y="217"/>
                  </a:cubicBezTo>
                  <a:cubicBezTo>
                    <a:pt x="20914" y="65"/>
                    <a:pt x="20567" y="0"/>
                    <a:pt x="20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228850" y="95250"/>
              <a:ext cx="914400" cy="800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612244" y="1601929"/>
            <a:ext cx="334708" cy="638185"/>
            <a:chOff x="3181350" y="4008220"/>
            <a:chExt cx="426108" cy="812354"/>
          </a:xfrm>
        </p:grpSpPr>
        <p:sp>
          <p:nvSpPr>
            <p:cNvPr id="14" name="Google Shape;14;p2"/>
            <p:cNvSpPr/>
            <p:nvPr/>
          </p:nvSpPr>
          <p:spPr>
            <a:xfrm>
              <a:off x="3287318" y="4008220"/>
              <a:ext cx="249571" cy="269448"/>
            </a:xfrm>
            <a:custGeom>
              <a:avLst/>
              <a:gdLst/>
              <a:ahLst/>
              <a:cxnLst/>
              <a:rect l="l" t="t" r="r" b="b"/>
              <a:pathLst>
                <a:path w="2235" h="2413" extrusionOk="0">
                  <a:moveTo>
                    <a:pt x="1108" y="1"/>
                  </a:moveTo>
                  <a:cubicBezTo>
                    <a:pt x="989" y="218"/>
                    <a:pt x="989" y="416"/>
                    <a:pt x="1068" y="613"/>
                  </a:cubicBezTo>
                  <a:cubicBezTo>
                    <a:pt x="1103" y="977"/>
                    <a:pt x="1001" y="1158"/>
                    <a:pt x="670" y="1158"/>
                  </a:cubicBezTo>
                  <a:cubicBezTo>
                    <a:pt x="623" y="1158"/>
                    <a:pt x="571" y="1154"/>
                    <a:pt x="515" y="1147"/>
                  </a:cubicBezTo>
                  <a:cubicBezTo>
                    <a:pt x="431" y="1138"/>
                    <a:pt x="318" y="1107"/>
                    <a:pt x="221" y="1107"/>
                  </a:cubicBezTo>
                  <a:cubicBezTo>
                    <a:pt x="110" y="1107"/>
                    <a:pt x="20" y="1147"/>
                    <a:pt x="20" y="1305"/>
                  </a:cubicBezTo>
                  <a:cubicBezTo>
                    <a:pt x="1" y="1582"/>
                    <a:pt x="337" y="1444"/>
                    <a:pt x="515" y="1523"/>
                  </a:cubicBezTo>
                  <a:lnTo>
                    <a:pt x="653" y="1523"/>
                  </a:lnTo>
                  <a:cubicBezTo>
                    <a:pt x="712" y="1505"/>
                    <a:pt x="764" y="1497"/>
                    <a:pt x="808" y="1497"/>
                  </a:cubicBezTo>
                  <a:cubicBezTo>
                    <a:pt x="1014" y="1497"/>
                    <a:pt x="1065" y="1674"/>
                    <a:pt x="1048" y="1918"/>
                  </a:cubicBezTo>
                  <a:cubicBezTo>
                    <a:pt x="1048" y="1997"/>
                    <a:pt x="1048" y="2076"/>
                    <a:pt x="1068" y="2135"/>
                  </a:cubicBezTo>
                  <a:cubicBezTo>
                    <a:pt x="1088" y="2234"/>
                    <a:pt x="1068" y="2412"/>
                    <a:pt x="1206" y="2412"/>
                  </a:cubicBezTo>
                  <a:cubicBezTo>
                    <a:pt x="1404" y="2392"/>
                    <a:pt x="1384" y="2214"/>
                    <a:pt x="1365" y="2096"/>
                  </a:cubicBezTo>
                  <a:cubicBezTo>
                    <a:pt x="1312" y="1744"/>
                    <a:pt x="1384" y="1533"/>
                    <a:pt x="1736" y="1533"/>
                  </a:cubicBezTo>
                  <a:cubicBezTo>
                    <a:pt x="1779" y="1533"/>
                    <a:pt x="1827" y="1536"/>
                    <a:pt x="1878" y="1542"/>
                  </a:cubicBezTo>
                  <a:cubicBezTo>
                    <a:pt x="2037" y="1542"/>
                    <a:pt x="2234" y="1523"/>
                    <a:pt x="2234" y="1345"/>
                  </a:cubicBezTo>
                  <a:cubicBezTo>
                    <a:pt x="2234" y="1215"/>
                    <a:pt x="2164" y="1186"/>
                    <a:pt x="2080" y="1186"/>
                  </a:cubicBezTo>
                  <a:cubicBezTo>
                    <a:pt x="2011" y="1186"/>
                    <a:pt x="1932" y="1206"/>
                    <a:pt x="1878" y="1206"/>
                  </a:cubicBezTo>
                  <a:cubicBezTo>
                    <a:pt x="1345" y="1147"/>
                    <a:pt x="1285" y="1107"/>
                    <a:pt x="1266" y="554"/>
                  </a:cubicBezTo>
                  <a:cubicBezTo>
                    <a:pt x="1266" y="356"/>
                    <a:pt x="1305" y="159"/>
                    <a:pt x="1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181350" y="4522432"/>
              <a:ext cx="130425" cy="152646"/>
            </a:xfrm>
            <a:custGeom>
              <a:avLst/>
              <a:gdLst/>
              <a:ahLst/>
              <a:cxnLst/>
              <a:rect l="l" t="t" r="r" b="b"/>
              <a:pathLst>
                <a:path w="1168" h="1367" extrusionOk="0">
                  <a:moveTo>
                    <a:pt x="604" y="0"/>
                  </a:moveTo>
                  <a:cubicBezTo>
                    <a:pt x="301" y="0"/>
                    <a:pt x="59" y="291"/>
                    <a:pt x="40" y="693"/>
                  </a:cubicBezTo>
                  <a:cubicBezTo>
                    <a:pt x="1" y="1049"/>
                    <a:pt x="238" y="1345"/>
                    <a:pt x="535" y="1365"/>
                  </a:cubicBezTo>
                  <a:cubicBezTo>
                    <a:pt x="544" y="1366"/>
                    <a:pt x="554" y="1366"/>
                    <a:pt x="564" y="1366"/>
                  </a:cubicBezTo>
                  <a:cubicBezTo>
                    <a:pt x="868" y="1366"/>
                    <a:pt x="1128" y="1075"/>
                    <a:pt x="1147" y="653"/>
                  </a:cubicBezTo>
                  <a:cubicBezTo>
                    <a:pt x="1167" y="278"/>
                    <a:pt x="950" y="1"/>
                    <a:pt x="633" y="1"/>
                  </a:cubicBezTo>
                  <a:cubicBezTo>
                    <a:pt x="623" y="1"/>
                    <a:pt x="613" y="0"/>
                    <a:pt x="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52184" y="4743079"/>
              <a:ext cx="55274" cy="77496"/>
            </a:xfrm>
            <a:custGeom>
              <a:avLst/>
              <a:gdLst/>
              <a:ahLst/>
              <a:cxnLst/>
              <a:rect l="l" t="t" r="r" b="b"/>
              <a:pathLst>
                <a:path w="495" h="694" extrusionOk="0">
                  <a:moveTo>
                    <a:pt x="251" y="0"/>
                  </a:moveTo>
                  <a:cubicBezTo>
                    <a:pt x="73" y="0"/>
                    <a:pt x="1" y="189"/>
                    <a:pt x="1" y="377"/>
                  </a:cubicBezTo>
                  <a:cubicBezTo>
                    <a:pt x="1" y="555"/>
                    <a:pt x="80" y="694"/>
                    <a:pt x="277" y="694"/>
                  </a:cubicBezTo>
                  <a:cubicBezTo>
                    <a:pt x="455" y="694"/>
                    <a:pt x="495" y="555"/>
                    <a:pt x="495" y="377"/>
                  </a:cubicBezTo>
                  <a:cubicBezTo>
                    <a:pt x="455" y="239"/>
                    <a:pt x="416" y="2"/>
                    <a:pt x="277" y="2"/>
                  </a:cubicBezTo>
                  <a:cubicBezTo>
                    <a:pt x="268" y="1"/>
                    <a:pt x="259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7165671" y="225391"/>
            <a:ext cx="1745538" cy="1509702"/>
            <a:chOff x="6580183" y="456516"/>
            <a:chExt cx="1745538" cy="1509702"/>
          </a:xfrm>
        </p:grpSpPr>
        <p:sp>
          <p:nvSpPr>
            <p:cNvPr id="18" name="Google Shape;18;p2"/>
            <p:cNvSpPr/>
            <p:nvPr/>
          </p:nvSpPr>
          <p:spPr>
            <a:xfrm>
              <a:off x="7539131" y="579487"/>
              <a:ext cx="271385" cy="276998"/>
            </a:xfrm>
            <a:custGeom>
              <a:avLst/>
              <a:gdLst/>
              <a:ahLst/>
              <a:cxnLst/>
              <a:rect l="l" t="t" r="r" b="b"/>
              <a:pathLst>
                <a:path w="2176" h="2221" extrusionOk="0">
                  <a:moveTo>
                    <a:pt x="1042" y="1"/>
                  </a:moveTo>
                  <a:cubicBezTo>
                    <a:pt x="1032" y="1"/>
                    <a:pt x="1021" y="1"/>
                    <a:pt x="1009" y="3"/>
                  </a:cubicBezTo>
                  <a:cubicBezTo>
                    <a:pt x="910" y="23"/>
                    <a:pt x="910" y="122"/>
                    <a:pt x="910" y="220"/>
                  </a:cubicBezTo>
                  <a:cubicBezTo>
                    <a:pt x="910" y="398"/>
                    <a:pt x="989" y="576"/>
                    <a:pt x="870" y="734"/>
                  </a:cubicBezTo>
                  <a:cubicBezTo>
                    <a:pt x="692" y="596"/>
                    <a:pt x="534" y="438"/>
                    <a:pt x="376" y="319"/>
                  </a:cubicBezTo>
                  <a:cubicBezTo>
                    <a:pt x="338" y="294"/>
                    <a:pt x="292" y="260"/>
                    <a:pt x="248" y="260"/>
                  </a:cubicBezTo>
                  <a:cubicBezTo>
                    <a:pt x="224" y="260"/>
                    <a:pt x="200" y="271"/>
                    <a:pt x="179" y="299"/>
                  </a:cubicBezTo>
                  <a:cubicBezTo>
                    <a:pt x="99" y="339"/>
                    <a:pt x="119" y="418"/>
                    <a:pt x="139" y="497"/>
                  </a:cubicBezTo>
                  <a:cubicBezTo>
                    <a:pt x="218" y="695"/>
                    <a:pt x="475" y="794"/>
                    <a:pt x="633" y="991"/>
                  </a:cubicBezTo>
                  <a:cubicBezTo>
                    <a:pt x="475" y="991"/>
                    <a:pt x="376" y="1011"/>
                    <a:pt x="277" y="1011"/>
                  </a:cubicBezTo>
                  <a:cubicBezTo>
                    <a:pt x="139" y="1011"/>
                    <a:pt x="1" y="1031"/>
                    <a:pt x="1" y="1189"/>
                  </a:cubicBezTo>
                  <a:cubicBezTo>
                    <a:pt x="1" y="1354"/>
                    <a:pt x="124" y="1367"/>
                    <a:pt x="234" y="1367"/>
                  </a:cubicBezTo>
                  <a:cubicBezTo>
                    <a:pt x="256" y="1367"/>
                    <a:pt x="277" y="1367"/>
                    <a:pt x="297" y="1367"/>
                  </a:cubicBezTo>
                  <a:cubicBezTo>
                    <a:pt x="475" y="1367"/>
                    <a:pt x="633" y="1308"/>
                    <a:pt x="890" y="1288"/>
                  </a:cubicBezTo>
                  <a:lnTo>
                    <a:pt x="890" y="1288"/>
                  </a:lnTo>
                  <a:cubicBezTo>
                    <a:pt x="811" y="1406"/>
                    <a:pt x="772" y="1505"/>
                    <a:pt x="712" y="1584"/>
                  </a:cubicBezTo>
                  <a:cubicBezTo>
                    <a:pt x="613" y="1723"/>
                    <a:pt x="396" y="1901"/>
                    <a:pt x="534" y="2019"/>
                  </a:cubicBezTo>
                  <a:cubicBezTo>
                    <a:pt x="571" y="2052"/>
                    <a:pt x="604" y="2065"/>
                    <a:pt x="635" y="2065"/>
                  </a:cubicBezTo>
                  <a:cubicBezTo>
                    <a:pt x="755" y="2065"/>
                    <a:pt x="844" y="1865"/>
                    <a:pt x="969" y="1802"/>
                  </a:cubicBezTo>
                  <a:lnTo>
                    <a:pt x="1029" y="1802"/>
                  </a:lnTo>
                  <a:cubicBezTo>
                    <a:pt x="1167" y="1920"/>
                    <a:pt x="989" y="2197"/>
                    <a:pt x="1206" y="2217"/>
                  </a:cubicBezTo>
                  <a:cubicBezTo>
                    <a:pt x="1222" y="2219"/>
                    <a:pt x="1235" y="2220"/>
                    <a:pt x="1248" y="2220"/>
                  </a:cubicBezTo>
                  <a:cubicBezTo>
                    <a:pt x="1460" y="2220"/>
                    <a:pt x="1273" y="1915"/>
                    <a:pt x="1404" y="1821"/>
                  </a:cubicBezTo>
                  <a:lnTo>
                    <a:pt x="1404" y="1821"/>
                  </a:lnTo>
                  <a:cubicBezTo>
                    <a:pt x="1524" y="1866"/>
                    <a:pt x="1587" y="2047"/>
                    <a:pt x="1696" y="2047"/>
                  </a:cubicBezTo>
                  <a:cubicBezTo>
                    <a:pt x="1731" y="2047"/>
                    <a:pt x="1771" y="2028"/>
                    <a:pt x="1819" y="1980"/>
                  </a:cubicBezTo>
                  <a:cubicBezTo>
                    <a:pt x="1958" y="1821"/>
                    <a:pt x="1780" y="1683"/>
                    <a:pt x="1701" y="1565"/>
                  </a:cubicBezTo>
                  <a:cubicBezTo>
                    <a:pt x="1622" y="1426"/>
                    <a:pt x="1483" y="1387"/>
                    <a:pt x="1483" y="1228"/>
                  </a:cubicBezTo>
                  <a:cubicBezTo>
                    <a:pt x="1602" y="1110"/>
                    <a:pt x="1780" y="1169"/>
                    <a:pt x="1898" y="1090"/>
                  </a:cubicBezTo>
                  <a:cubicBezTo>
                    <a:pt x="1997" y="1031"/>
                    <a:pt x="2175" y="1031"/>
                    <a:pt x="2116" y="873"/>
                  </a:cubicBezTo>
                  <a:cubicBezTo>
                    <a:pt x="2096" y="794"/>
                    <a:pt x="2047" y="774"/>
                    <a:pt x="1990" y="774"/>
                  </a:cubicBezTo>
                  <a:cubicBezTo>
                    <a:pt x="1933" y="774"/>
                    <a:pt x="1869" y="794"/>
                    <a:pt x="1819" y="794"/>
                  </a:cubicBezTo>
                  <a:cubicBezTo>
                    <a:pt x="1799" y="813"/>
                    <a:pt x="1780" y="813"/>
                    <a:pt x="1720" y="833"/>
                  </a:cubicBezTo>
                  <a:cubicBezTo>
                    <a:pt x="1720" y="813"/>
                    <a:pt x="1760" y="794"/>
                    <a:pt x="1760" y="774"/>
                  </a:cubicBezTo>
                  <a:cubicBezTo>
                    <a:pt x="1760" y="616"/>
                    <a:pt x="1958" y="477"/>
                    <a:pt x="1799" y="280"/>
                  </a:cubicBezTo>
                  <a:lnTo>
                    <a:pt x="1799" y="280"/>
                  </a:lnTo>
                  <a:cubicBezTo>
                    <a:pt x="1523" y="378"/>
                    <a:pt x="1523" y="695"/>
                    <a:pt x="1285" y="794"/>
                  </a:cubicBezTo>
                  <a:cubicBezTo>
                    <a:pt x="1266" y="576"/>
                    <a:pt x="1266" y="398"/>
                    <a:pt x="1206" y="201"/>
                  </a:cubicBezTo>
                  <a:cubicBezTo>
                    <a:pt x="1188" y="109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59325" y="1689096"/>
              <a:ext cx="266397" cy="277122"/>
            </a:xfrm>
            <a:custGeom>
              <a:avLst/>
              <a:gdLst/>
              <a:ahLst/>
              <a:cxnLst/>
              <a:rect l="l" t="t" r="r" b="b"/>
              <a:pathLst>
                <a:path w="2136" h="2222" extrusionOk="0">
                  <a:moveTo>
                    <a:pt x="890" y="1"/>
                  </a:moveTo>
                  <a:cubicBezTo>
                    <a:pt x="752" y="1"/>
                    <a:pt x="752" y="120"/>
                    <a:pt x="752" y="218"/>
                  </a:cubicBezTo>
                  <a:lnTo>
                    <a:pt x="752" y="337"/>
                  </a:lnTo>
                  <a:cubicBezTo>
                    <a:pt x="769" y="722"/>
                    <a:pt x="771" y="1045"/>
                    <a:pt x="359" y="1045"/>
                  </a:cubicBezTo>
                  <a:cubicBezTo>
                    <a:pt x="306" y="1045"/>
                    <a:pt x="246" y="1040"/>
                    <a:pt x="178" y="1029"/>
                  </a:cubicBezTo>
                  <a:cubicBezTo>
                    <a:pt x="168" y="1027"/>
                    <a:pt x="158" y="1026"/>
                    <a:pt x="148" y="1026"/>
                  </a:cubicBezTo>
                  <a:cubicBezTo>
                    <a:pt x="64" y="1026"/>
                    <a:pt x="0" y="1098"/>
                    <a:pt x="0" y="1187"/>
                  </a:cubicBezTo>
                  <a:cubicBezTo>
                    <a:pt x="0" y="1306"/>
                    <a:pt x="80" y="1365"/>
                    <a:pt x="178" y="1365"/>
                  </a:cubicBezTo>
                  <a:cubicBezTo>
                    <a:pt x="277" y="1365"/>
                    <a:pt x="376" y="1365"/>
                    <a:pt x="455" y="1325"/>
                  </a:cubicBezTo>
                  <a:cubicBezTo>
                    <a:pt x="496" y="1315"/>
                    <a:pt x="533" y="1310"/>
                    <a:pt x="565" y="1310"/>
                  </a:cubicBezTo>
                  <a:cubicBezTo>
                    <a:pt x="717" y="1310"/>
                    <a:pt x="768" y="1422"/>
                    <a:pt x="752" y="1602"/>
                  </a:cubicBezTo>
                  <a:cubicBezTo>
                    <a:pt x="752" y="1721"/>
                    <a:pt x="712" y="1879"/>
                    <a:pt x="712" y="1997"/>
                  </a:cubicBezTo>
                  <a:cubicBezTo>
                    <a:pt x="692" y="2096"/>
                    <a:pt x="653" y="2215"/>
                    <a:pt x="791" y="2215"/>
                  </a:cubicBezTo>
                  <a:cubicBezTo>
                    <a:pt x="810" y="2220"/>
                    <a:pt x="827" y="2222"/>
                    <a:pt x="842" y="2222"/>
                  </a:cubicBezTo>
                  <a:cubicBezTo>
                    <a:pt x="950" y="2222"/>
                    <a:pt x="952" y="2104"/>
                    <a:pt x="969" y="2017"/>
                  </a:cubicBezTo>
                  <a:cubicBezTo>
                    <a:pt x="1009" y="1918"/>
                    <a:pt x="1009" y="1800"/>
                    <a:pt x="1009" y="1681"/>
                  </a:cubicBezTo>
                  <a:cubicBezTo>
                    <a:pt x="992" y="1426"/>
                    <a:pt x="1062" y="1273"/>
                    <a:pt x="1284" y="1273"/>
                  </a:cubicBezTo>
                  <a:cubicBezTo>
                    <a:pt x="1320" y="1273"/>
                    <a:pt x="1360" y="1278"/>
                    <a:pt x="1404" y="1286"/>
                  </a:cubicBezTo>
                  <a:cubicBezTo>
                    <a:pt x="1503" y="1286"/>
                    <a:pt x="1641" y="1286"/>
                    <a:pt x="1760" y="1266"/>
                  </a:cubicBezTo>
                  <a:cubicBezTo>
                    <a:pt x="1878" y="1227"/>
                    <a:pt x="2135" y="1286"/>
                    <a:pt x="2096" y="1088"/>
                  </a:cubicBezTo>
                  <a:cubicBezTo>
                    <a:pt x="2087" y="992"/>
                    <a:pt x="2040" y="966"/>
                    <a:pt x="1980" y="966"/>
                  </a:cubicBezTo>
                  <a:cubicBezTo>
                    <a:pt x="1904" y="966"/>
                    <a:pt x="1806" y="1009"/>
                    <a:pt x="1740" y="1009"/>
                  </a:cubicBezTo>
                  <a:cubicBezTo>
                    <a:pt x="1574" y="1023"/>
                    <a:pt x="1446" y="1033"/>
                    <a:pt x="1347" y="1033"/>
                  </a:cubicBezTo>
                  <a:cubicBezTo>
                    <a:pt x="1009" y="1033"/>
                    <a:pt x="1009" y="912"/>
                    <a:pt x="1009" y="377"/>
                  </a:cubicBezTo>
                  <a:lnTo>
                    <a:pt x="1009" y="199"/>
                  </a:lnTo>
                  <a:cubicBezTo>
                    <a:pt x="989" y="120"/>
                    <a:pt x="1009" y="1"/>
                    <a:pt x="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54336" y="456516"/>
              <a:ext cx="130829" cy="128334"/>
            </a:xfrm>
            <a:custGeom>
              <a:avLst/>
              <a:gdLst/>
              <a:ahLst/>
              <a:cxnLst/>
              <a:rect l="l" t="t" r="r" b="b"/>
              <a:pathLst>
                <a:path w="1049" h="1029" extrusionOk="0">
                  <a:moveTo>
                    <a:pt x="535" y="1"/>
                  </a:moveTo>
                  <a:cubicBezTo>
                    <a:pt x="238" y="1"/>
                    <a:pt x="40" y="198"/>
                    <a:pt x="21" y="495"/>
                  </a:cubicBezTo>
                  <a:cubicBezTo>
                    <a:pt x="1" y="771"/>
                    <a:pt x="139" y="989"/>
                    <a:pt x="515" y="1028"/>
                  </a:cubicBezTo>
                  <a:cubicBezTo>
                    <a:pt x="792" y="1009"/>
                    <a:pt x="1029" y="870"/>
                    <a:pt x="1029" y="515"/>
                  </a:cubicBezTo>
                  <a:cubicBezTo>
                    <a:pt x="1049" y="198"/>
                    <a:pt x="831" y="20"/>
                    <a:pt x="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80183" y="757334"/>
              <a:ext cx="101146" cy="106135"/>
            </a:xfrm>
            <a:custGeom>
              <a:avLst/>
              <a:gdLst/>
              <a:ahLst/>
              <a:cxnLst/>
              <a:rect l="l" t="t" r="r" b="b"/>
              <a:pathLst>
                <a:path w="811" h="851" extrusionOk="0">
                  <a:moveTo>
                    <a:pt x="435" y="0"/>
                  </a:moveTo>
                  <a:cubicBezTo>
                    <a:pt x="139" y="0"/>
                    <a:pt x="0" y="198"/>
                    <a:pt x="0" y="475"/>
                  </a:cubicBezTo>
                  <a:cubicBezTo>
                    <a:pt x="0" y="672"/>
                    <a:pt x="119" y="850"/>
                    <a:pt x="336" y="850"/>
                  </a:cubicBezTo>
                  <a:cubicBezTo>
                    <a:pt x="653" y="850"/>
                    <a:pt x="771" y="672"/>
                    <a:pt x="811" y="395"/>
                  </a:cubicBezTo>
                  <a:cubicBezTo>
                    <a:pt x="791" y="178"/>
                    <a:pt x="672" y="0"/>
                    <a:pt x="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05073" y="776790"/>
              <a:ext cx="69218" cy="74332"/>
            </a:xfrm>
            <a:custGeom>
              <a:avLst/>
              <a:gdLst/>
              <a:ahLst/>
              <a:cxnLst/>
              <a:rect l="l" t="t" r="r" b="b"/>
              <a:pathLst>
                <a:path w="555" h="596" extrusionOk="0">
                  <a:moveTo>
                    <a:pt x="251" y="1"/>
                  </a:moveTo>
                  <a:cubicBezTo>
                    <a:pt x="240" y="1"/>
                    <a:pt x="229" y="1"/>
                    <a:pt x="218" y="2"/>
                  </a:cubicBezTo>
                  <a:cubicBezTo>
                    <a:pt x="60" y="2"/>
                    <a:pt x="1" y="121"/>
                    <a:pt x="1" y="279"/>
                  </a:cubicBezTo>
                  <a:cubicBezTo>
                    <a:pt x="20" y="437"/>
                    <a:pt x="99" y="576"/>
                    <a:pt x="317" y="595"/>
                  </a:cubicBezTo>
                  <a:cubicBezTo>
                    <a:pt x="455" y="576"/>
                    <a:pt x="554" y="477"/>
                    <a:pt x="534" y="299"/>
                  </a:cubicBezTo>
                  <a:cubicBezTo>
                    <a:pt x="516" y="150"/>
                    <a:pt x="42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61499" y="563523"/>
              <a:ext cx="56871" cy="58617"/>
            </a:xfrm>
            <a:custGeom>
              <a:avLst/>
              <a:gdLst/>
              <a:ahLst/>
              <a:cxnLst/>
              <a:rect l="l" t="t" r="r" b="b"/>
              <a:pathLst>
                <a:path w="456" h="470" extrusionOk="0">
                  <a:moveTo>
                    <a:pt x="299" y="0"/>
                  </a:moveTo>
                  <a:cubicBezTo>
                    <a:pt x="274" y="0"/>
                    <a:pt x="247" y="4"/>
                    <a:pt x="218" y="12"/>
                  </a:cubicBezTo>
                  <a:cubicBezTo>
                    <a:pt x="40" y="12"/>
                    <a:pt x="1" y="131"/>
                    <a:pt x="1" y="269"/>
                  </a:cubicBezTo>
                  <a:cubicBezTo>
                    <a:pt x="18" y="394"/>
                    <a:pt x="84" y="470"/>
                    <a:pt x="197" y="470"/>
                  </a:cubicBezTo>
                  <a:cubicBezTo>
                    <a:pt x="210" y="470"/>
                    <a:pt x="224" y="469"/>
                    <a:pt x="238" y="467"/>
                  </a:cubicBezTo>
                  <a:cubicBezTo>
                    <a:pt x="396" y="447"/>
                    <a:pt x="455" y="329"/>
                    <a:pt x="455" y="151"/>
                  </a:cubicBezTo>
                  <a:cubicBezTo>
                    <a:pt x="455" y="57"/>
                    <a:pt x="39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980759" y="4235261"/>
            <a:ext cx="828264" cy="486015"/>
            <a:chOff x="-2799379" y="4303761"/>
            <a:chExt cx="828264" cy="486015"/>
          </a:xfrm>
        </p:grpSpPr>
        <p:sp>
          <p:nvSpPr>
            <p:cNvPr id="25" name="Google Shape;25;p2"/>
            <p:cNvSpPr/>
            <p:nvPr/>
          </p:nvSpPr>
          <p:spPr>
            <a:xfrm>
              <a:off x="-2098018" y="4718053"/>
              <a:ext cx="59669" cy="71724"/>
            </a:xfrm>
            <a:custGeom>
              <a:avLst/>
              <a:gdLst/>
              <a:ahLst/>
              <a:cxnLst/>
              <a:rect l="l" t="t" r="r" b="b"/>
              <a:pathLst>
                <a:path w="792" h="952" extrusionOk="0">
                  <a:moveTo>
                    <a:pt x="370" y="1"/>
                  </a:moveTo>
                  <a:cubicBezTo>
                    <a:pt x="124" y="1"/>
                    <a:pt x="0" y="155"/>
                    <a:pt x="0" y="398"/>
                  </a:cubicBezTo>
                  <a:cubicBezTo>
                    <a:pt x="0" y="655"/>
                    <a:pt x="60" y="912"/>
                    <a:pt x="396" y="951"/>
                  </a:cubicBezTo>
                  <a:cubicBezTo>
                    <a:pt x="692" y="951"/>
                    <a:pt x="732" y="694"/>
                    <a:pt x="791" y="477"/>
                  </a:cubicBezTo>
                  <a:cubicBezTo>
                    <a:pt x="791" y="200"/>
                    <a:pt x="692" y="42"/>
                    <a:pt x="416" y="2"/>
                  </a:cubicBezTo>
                  <a:cubicBezTo>
                    <a:pt x="400" y="1"/>
                    <a:pt x="385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2299510" y="4426947"/>
              <a:ext cx="44752" cy="43471"/>
            </a:xfrm>
            <a:custGeom>
              <a:avLst/>
              <a:gdLst/>
              <a:ahLst/>
              <a:cxnLst/>
              <a:rect l="l" t="t" r="r" b="b"/>
              <a:pathLst>
                <a:path w="594" h="577" extrusionOk="0">
                  <a:moveTo>
                    <a:pt x="357" y="0"/>
                  </a:moveTo>
                  <a:cubicBezTo>
                    <a:pt x="179" y="0"/>
                    <a:pt x="60" y="80"/>
                    <a:pt x="40" y="277"/>
                  </a:cubicBezTo>
                  <a:cubicBezTo>
                    <a:pt x="1" y="455"/>
                    <a:pt x="100" y="574"/>
                    <a:pt x="278" y="574"/>
                  </a:cubicBezTo>
                  <a:cubicBezTo>
                    <a:pt x="293" y="575"/>
                    <a:pt x="307" y="576"/>
                    <a:pt x="321" y="576"/>
                  </a:cubicBezTo>
                  <a:cubicBezTo>
                    <a:pt x="475" y="576"/>
                    <a:pt x="576" y="480"/>
                    <a:pt x="594" y="317"/>
                  </a:cubicBezTo>
                  <a:cubicBezTo>
                    <a:pt x="594" y="119"/>
                    <a:pt x="535" y="2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000949" y="4452608"/>
              <a:ext cx="29835" cy="29835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8" y="1"/>
                  </a:moveTo>
                  <a:cubicBezTo>
                    <a:pt x="60" y="20"/>
                    <a:pt x="0" y="99"/>
                    <a:pt x="0" y="218"/>
                  </a:cubicBezTo>
                  <a:cubicBezTo>
                    <a:pt x="0" y="317"/>
                    <a:pt x="60" y="396"/>
                    <a:pt x="198" y="396"/>
                  </a:cubicBezTo>
                  <a:cubicBezTo>
                    <a:pt x="317" y="396"/>
                    <a:pt x="396" y="317"/>
                    <a:pt x="396" y="198"/>
                  </a:cubicBezTo>
                  <a:cubicBezTo>
                    <a:pt x="396" y="60"/>
                    <a:pt x="336" y="20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799379" y="4303761"/>
              <a:ext cx="375344" cy="390789"/>
            </a:xfrm>
            <a:custGeom>
              <a:avLst/>
              <a:gdLst/>
              <a:ahLst/>
              <a:cxnLst/>
              <a:rect l="l" t="t" r="r" b="b"/>
              <a:pathLst>
                <a:path w="4982" h="5187" extrusionOk="0">
                  <a:moveTo>
                    <a:pt x="2882" y="1"/>
                  </a:moveTo>
                  <a:cubicBezTo>
                    <a:pt x="2740" y="1"/>
                    <a:pt x="2701" y="176"/>
                    <a:pt x="2629" y="303"/>
                  </a:cubicBezTo>
                  <a:cubicBezTo>
                    <a:pt x="2412" y="718"/>
                    <a:pt x="2214" y="1113"/>
                    <a:pt x="1996" y="1548"/>
                  </a:cubicBezTo>
                  <a:cubicBezTo>
                    <a:pt x="1720" y="1311"/>
                    <a:pt x="1542" y="994"/>
                    <a:pt x="1265" y="737"/>
                  </a:cubicBezTo>
                  <a:cubicBezTo>
                    <a:pt x="1205" y="663"/>
                    <a:pt x="1157" y="565"/>
                    <a:pt x="1059" y="565"/>
                  </a:cubicBezTo>
                  <a:cubicBezTo>
                    <a:pt x="1028" y="565"/>
                    <a:pt x="992" y="575"/>
                    <a:pt x="949" y="599"/>
                  </a:cubicBezTo>
                  <a:cubicBezTo>
                    <a:pt x="791" y="658"/>
                    <a:pt x="850" y="817"/>
                    <a:pt x="890" y="935"/>
                  </a:cubicBezTo>
                  <a:cubicBezTo>
                    <a:pt x="988" y="1232"/>
                    <a:pt x="1127" y="1548"/>
                    <a:pt x="1226" y="1844"/>
                  </a:cubicBezTo>
                  <a:cubicBezTo>
                    <a:pt x="1344" y="2200"/>
                    <a:pt x="1324" y="2497"/>
                    <a:pt x="949" y="2714"/>
                  </a:cubicBezTo>
                  <a:cubicBezTo>
                    <a:pt x="652" y="2912"/>
                    <a:pt x="395" y="3189"/>
                    <a:pt x="138" y="3406"/>
                  </a:cubicBezTo>
                  <a:cubicBezTo>
                    <a:pt x="59" y="3445"/>
                    <a:pt x="0" y="3525"/>
                    <a:pt x="59" y="3623"/>
                  </a:cubicBezTo>
                  <a:cubicBezTo>
                    <a:pt x="99" y="3673"/>
                    <a:pt x="133" y="3688"/>
                    <a:pt x="170" y="3688"/>
                  </a:cubicBezTo>
                  <a:cubicBezTo>
                    <a:pt x="208" y="3688"/>
                    <a:pt x="247" y="3673"/>
                    <a:pt x="297" y="3663"/>
                  </a:cubicBezTo>
                  <a:cubicBezTo>
                    <a:pt x="672" y="3525"/>
                    <a:pt x="1048" y="3406"/>
                    <a:pt x="1384" y="3248"/>
                  </a:cubicBezTo>
                  <a:cubicBezTo>
                    <a:pt x="1467" y="3222"/>
                    <a:pt x="1534" y="3207"/>
                    <a:pt x="1587" y="3207"/>
                  </a:cubicBezTo>
                  <a:cubicBezTo>
                    <a:pt x="1695" y="3207"/>
                    <a:pt x="1739" y="3272"/>
                    <a:pt x="1739" y="3445"/>
                  </a:cubicBezTo>
                  <a:cubicBezTo>
                    <a:pt x="1759" y="3900"/>
                    <a:pt x="1819" y="4375"/>
                    <a:pt x="1838" y="4809"/>
                  </a:cubicBezTo>
                  <a:cubicBezTo>
                    <a:pt x="1858" y="4968"/>
                    <a:pt x="1838" y="5165"/>
                    <a:pt x="2016" y="5185"/>
                  </a:cubicBezTo>
                  <a:cubicBezTo>
                    <a:pt x="2026" y="5186"/>
                    <a:pt x="2034" y="5186"/>
                    <a:pt x="2043" y="5186"/>
                  </a:cubicBezTo>
                  <a:cubicBezTo>
                    <a:pt x="2234" y="5186"/>
                    <a:pt x="2235" y="4981"/>
                    <a:pt x="2273" y="4849"/>
                  </a:cubicBezTo>
                  <a:cubicBezTo>
                    <a:pt x="2372" y="4552"/>
                    <a:pt x="2431" y="4216"/>
                    <a:pt x="2510" y="3900"/>
                  </a:cubicBezTo>
                  <a:cubicBezTo>
                    <a:pt x="2547" y="3767"/>
                    <a:pt x="2590" y="3671"/>
                    <a:pt x="2669" y="3671"/>
                  </a:cubicBezTo>
                  <a:cubicBezTo>
                    <a:pt x="2718" y="3671"/>
                    <a:pt x="2782" y="3709"/>
                    <a:pt x="2866" y="3801"/>
                  </a:cubicBezTo>
                  <a:cubicBezTo>
                    <a:pt x="3103" y="4058"/>
                    <a:pt x="3420" y="4216"/>
                    <a:pt x="3696" y="4414"/>
                  </a:cubicBezTo>
                  <a:cubicBezTo>
                    <a:pt x="3772" y="4464"/>
                    <a:pt x="3856" y="4523"/>
                    <a:pt x="3942" y="4523"/>
                  </a:cubicBezTo>
                  <a:cubicBezTo>
                    <a:pt x="3991" y="4523"/>
                    <a:pt x="4042" y="4504"/>
                    <a:pt x="4092" y="4454"/>
                  </a:cubicBezTo>
                  <a:cubicBezTo>
                    <a:pt x="4210" y="4315"/>
                    <a:pt x="4112" y="4177"/>
                    <a:pt x="4032" y="4078"/>
                  </a:cubicBezTo>
                  <a:cubicBezTo>
                    <a:pt x="3835" y="3722"/>
                    <a:pt x="3637" y="3406"/>
                    <a:pt x="3420" y="3090"/>
                  </a:cubicBezTo>
                  <a:cubicBezTo>
                    <a:pt x="3301" y="2872"/>
                    <a:pt x="3321" y="2714"/>
                    <a:pt x="3499" y="2536"/>
                  </a:cubicBezTo>
                  <a:cubicBezTo>
                    <a:pt x="3855" y="2200"/>
                    <a:pt x="4210" y="1844"/>
                    <a:pt x="4546" y="1489"/>
                  </a:cubicBezTo>
                  <a:cubicBezTo>
                    <a:pt x="4685" y="1330"/>
                    <a:pt x="4981" y="1192"/>
                    <a:pt x="4823" y="994"/>
                  </a:cubicBezTo>
                  <a:cubicBezTo>
                    <a:pt x="4783" y="942"/>
                    <a:pt x="4732" y="922"/>
                    <a:pt x="4676" y="922"/>
                  </a:cubicBezTo>
                  <a:cubicBezTo>
                    <a:pt x="4541" y="922"/>
                    <a:pt x="4376" y="1037"/>
                    <a:pt x="4250" y="1093"/>
                  </a:cubicBezTo>
                  <a:cubicBezTo>
                    <a:pt x="3894" y="1232"/>
                    <a:pt x="3519" y="1410"/>
                    <a:pt x="3103" y="1607"/>
                  </a:cubicBezTo>
                  <a:lnTo>
                    <a:pt x="3103" y="421"/>
                  </a:lnTo>
                  <a:cubicBezTo>
                    <a:pt x="3103" y="243"/>
                    <a:pt x="3103" y="46"/>
                    <a:pt x="2926" y="6"/>
                  </a:cubicBezTo>
                  <a:cubicBezTo>
                    <a:pt x="2910" y="3"/>
                    <a:pt x="289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3036429" y="4409016"/>
            <a:ext cx="334700" cy="380821"/>
            <a:chOff x="2713106" y="96922"/>
            <a:chExt cx="249218" cy="283560"/>
          </a:xfrm>
        </p:grpSpPr>
        <p:sp>
          <p:nvSpPr>
            <p:cNvPr id="30" name="Google Shape;30;p2"/>
            <p:cNvSpPr/>
            <p:nvPr/>
          </p:nvSpPr>
          <p:spPr>
            <a:xfrm>
              <a:off x="2713106" y="96922"/>
              <a:ext cx="195480" cy="283560"/>
            </a:xfrm>
            <a:custGeom>
              <a:avLst/>
              <a:gdLst/>
              <a:ahLst/>
              <a:cxnLst/>
              <a:rect l="l" t="t" r="r" b="b"/>
              <a:pathLst>
                <a:path w="2590" h="3757" extrusionOk="0">
                  <a:moveTo>
                    <a:pt x="1266" y="1"/>
                  </a:moveTo>
                  <a:cubicBezTo>
                    <a:pt x="1088" y="1"/>
                    <a:pt x="1147" y="179"/>
                    <a:pt x="1127" y="277"/>
                  </a:cubicBezTo>
                  <a:cubicBezTo>
                    <a:pt x="1028" y="910"/>
                    <a:pt x="870" y="1542"/>
                    <a:pt x="159" y="1780"/>
                  </a:cubicBezTo>
                  <a:cubicBezTo>
                    <a:pt x="80" y="1799"/>
                    <a:pt x="1" y="1819"/>
                    <a:pt x="40" y="1918"/>
                  </a:cubicBezTo>
                  <a:cubicBezTo>
                    <a:pt x="60" y="1977"/>
                    <a:pt x="99" y="2056"/>
                    <a:pt x="159" y="2056"/>
                  </a:cubicBezTo>
                  <a:cubicBezTo>
                    <a:pt x="811" y="2195"/>
                    <a:pt x="930" y="2728"/>
                    <a:pt x="1048" y="3223"/>
                  </a:cubicBezTo>
                  <a:cubicBezTo>
                    <a:pt x="1088" y="3361"/>
                    <a:pt x="1088" y="3559"/>
                    <a:pt x="1266" y="3756"/>
                  </a:cubicBezTo>
                  <a:cubicBezTo>
                    <a:pt x="1463" y="2985"/>
                    <a:pt x="1562" y="2195"/>
                    <a:pt x="2432" y="1958"/>
                  </a:cubicBezTo>
                  <a:cubicBezTo>
                    <a:pt x="2590" y="1938"/>
                    <a:pt x="2590" y="1780"/>
                    <a:pt x="2432" y="1740"/>
                  </a:cubicBezTo>
                  <a:cubicBezTo>
                    <a:pt x="1720" y="1483"/>
                    <a:pt x="1542" y="890"/>
                    <a:pt x="1384" y="258"/>
                  </a:cubicBezTo>
                  <a:cubicBezTo>
                    <a:pt x="1364" y="159"/>
                    <a:pt x="1384" y="1"/>
                    <a:pt x="1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3946" y="240174"/>
              <a:ext cx="28379" cy="32907"/>
            </a:xfrm>
            <a:custGeom>
              <a:avLst/>
              <a:gdLst/>
              <a:ahLst/>
              <a:cxnLst/>
              <a:rect l="l" t="t" r="r" b="b"/>
              <a:pathLst>
                <a:path w="376" h="436" extrusionOk="0">
                  <a:moveTo>
                    <a:pt x="158" y="0"/>
                  </a:moveTo>
                  <a:cubicBezTo>
                    <a:pt x="20" y="40"/>
                    <a:pt x="0" y="139"/>
                    <a:pt x="0" y="237"/>
                  </a:cubicBezTo>
                  <a:cubicBezTo>
                    <a:pt x="0" y="356"/>
                    <a:pt x="79" y="435"/>
                    <a:pt x="198" y="435"/>
                  </a:cubicBezTo>
                  <a:cubicBezTo>
                    <a:pt x="316" y="396"/>
                    <a:pt x="376" y="336"/>
                    <a:pt x="356" y="198"/>
                  </a:cubicBezTo>
                  <a:cubicBezTo>
                    <a:pt x="316" y="79"/>
                    <a:pt x="2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1943100" y="1471100"/>
            <a:ext cx="5257800" cy="15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solidFill>
                  <a:schemeClr val="dk1"/>
                </a:solidFill>
                <a:latin typeface="Girassol"/>
                <a:ea typeface="Girassol"/>
                <a:cs typeface="Girassol"/>
                <a:sym typeface="Girasso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87848" y="3138700"/>
            <a:ext cx="2568300" cy="53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8"/>
          <p:cNvSpPr/>
          <p:nvPr/>
        </p:nvSpPr>
        <p:spPr>
          <a:xfrm>
            <a:off x="580475" y="4509694"/>
            <a:ext cx="378154" cy="521796"/>
          </a:xfrm>
          <a:custGeom>
            <a:avLst/>
            <a:gdLst/>
            <a:ahLst/>
            <a:cxnLst/>
            <a:rect l="l" t="t" r="r" b="b"/>
            <a:pathLst>
              <a:path w="2551" h="3520" extrusionOk="0">
                <a:moveTo>
                  <a:pt x="1147" y="1"/>
                </a:moveTo>
                <a:cubicBezTo>
                  <a:pt x="1127" y="21"/>
                  <a:pt x="1088" y="60"/>
                  <a:pt x="1088" y="80"/>
                </a:cubicBezTo>
                <a:cubicBezTo>
                  <a:pt x="1068" y="100"/>
                  <a:pt x="1068" y="120"/>
                  <a:pt x="1068" y="159"/>
                </a:cubicBezTo>
                <a:cubicBezTo>
                  <a:pt x="1088" y="871"/>
                  <a:pt x="930" y="1404"/>
                  <a:pt x="159" y="1642"/>
                </a:cubicBezTo>
                <a:cubicBezTo>
                  <a:pt x="60" y="1661"/>
                  <a:pt x="1" y="1740"/>
                  <a:pt x="40" y="1839"/>
                </a:cubicBezTo>
                <a:cubicBezTo>
                  <a:pt x="80" y="1938"/>
                  <a:pt x="159" y="1958"/>
                  <a:pt x="257" y="1958"/>
                </a:cubicBezTo>
                <a:cubicBezTo>
                  <a:pt x="771" y="1958"/>
                  <a:pt x="949" y="2333"/>
                  <a:pt x="1127" y="2729"/>
                </a:cubicBezTo>
                <a:cubicBezTo>
                  <a:pt x="1167" y="2847"/>
                  <a:pt x="1167" y="2986"/>
                  <a:pt x="1226" y="3144"/>
                </a:cubicBezTo>
                <a:cubicBezTo>
                  <a:pt x="1266" y="3262"/>
                  <a:pt x="1167" y="3519"/>
                  <a:pt x="1364" y="3519"/>
                </a:cubicBezTo>
                <a:cubicBezTo>
                  <a:pt x="1621" y="3519"/>
                  <a:pt x="1483" y="3262"/>
                  <a:pt x="1523" y="3124"/>
                </a:cubicBezTo>
                <a:cubicBezTo>
                  <a:pt x="1621" y="2571"/>
                  <a:pt x="1780" y="2076"/>
                  <a:pt x="2313" y="1760"/>
                </a:cubicBezTo>
                <a:cubicBezTo>
                  <a:pt x="2373" y="1701"/>
                  <a:pt x="2550" y="1701"/>
                  <a:pt x="2531" y="1543"/>
                </a:cubicBezTo>
                <a:cubicBezTo>
                  <a:pt x="2511" y="1385"/>
                  <a:pt x="2353" y="1385"/>
                  <a:pt x="2254" y="1345"/>
                </a:cubicBezTo>
                <a:cubicBezTo>
                  <a:pt x="1740" y="1167"/>
                  <a:pt x="1345" y="871"/>
                  <a:pt x="1285" y="258"/>
                </a:cubicBezTo>
                <a:cubicBezTo>
                  <a:pt x="1266" y="179"/>
                  <a:pt x="1266" y="60"/>
                  <a:pt x="11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" name="Google Shape;940;p38"/>
          <p:cNvGrpSpPr/>
          <p:nvPr/>
        </p:nvGrpSpPr>
        <p:grpSpPr>
          <a:xfrm>
            <a:off x="6866439" y="3290789"/>
            <a:ext cx="2306129" cy="1867185"/>
            <a:chOff x="6837864" y="3271739"/>
            <a:chExt cx="2306129" cy="1867185"/>
          </a:xfrm>
        </p:grpSpPr>
        <p:sp>
          <p:nvSpPr>
            <p:cNvPr id="941" name="Google Shape;941;p38"/>
            <p:cNvSpPr/>
            <p:nvPr/>
          </p:nvSpPr>
          <p:spPr>
            <a:xfrm>
              <a:off x="6984321" y="3354307"/>
              <a:ext cx="2159672" cy="1773662"/>
            </a:xfrm>
            <a:custGeom>
              <a:avLst/>
              <a:gdLst/>
              <a:ahLst/>
              <a:cxnLst/>
              <a:rect l="l" t="t" r="r" b="b"/>
              <a:pathLst>
                <a:path w="14569" h="11965" extrusionOk="0">
                  <a:moveTo>
                    <a:pt x="14569" y="1"/>
                  </a:moveTo>
                  <a:cubicBezTo>
                    <a:pt x="13877" y="594"/>
                    <a:pt x="13066" y="950"/>
                    <a:pt x="12197" y="1167"/>
                  </a:cubicBezTo>
                  <a:cubicBezTo>
                    <a:pt x="10991" y="1483"/>
                    <a:pt x="9785" y="1701"/>
                    <a:pt x="8599" y="2096"/>
                  </a:cubicBezTo>
                  <a:cubicBezTo>
                    <a:pt x="5436" y="3164"/>
                    <a:pt x="3044" y="5121"/>
                    <a:pt x="1384" y="8006"/>
                  </a:cubicBezTo>
                  <a:cubicBezTo>
                    <a:pt x="692" y="9252"/>
                    <a:pt x="218" y="10556"/>
                    <a:pt x="0" y="11960"/>
                  </a:cubicBezTo>
                  <a:cubicBezTo>
                    <a:pt x="47" y="11957"/>
                    <a:pt x="94" y="11956"/>
                    <a:pt x="140" y="11956"/>
                  </a:cubicBezTo>
                  <a:cubicBezTo>
                    <a:pt x="280" y="11956"/>
                    <a:pt x="417" y="11965"/>
                    <a:pt x="554" y="11965"/>
                  </a:cubicBezTo>
                  <a:cubicBezTo>
                    <a:pt x="737" y="11965"/>
                    <a:pt x="920" y="11950"/>
                    <a:pt x="1107" y="11881"/>
                  </a:cubicBezTo>
                  <a:cubicBezTo>
                    <a:pt x="1325" y="9963"/>
                    <a:pt x="2175" y="8263"/>
                    <a:pt x="3301" y="6702"/>
                  </a:cubicBezTo>
                  <a:cubicBezTo>
                    <a:pt x="4527" y="5041"/>
                    <a:pt x="6207" y="4053"/>
                    <a:pt x="7986" y="3183"/>
                  </a:cubicBezTo>
                  <a:cubicBezTo>
                    <a:pt x="9271" y="2571"/>
                    <a:pt x="10655" y="2353"/>
                    <a:pt x="11979" y="1958"/>
                  </a:cubicBezTo>
                  <a:cubicBezTo>
                    <a:pt x="12888" y="1701"/>
                    <a:pt x="13758" y="1385"/>
                    <a:pt x="14569" y="950"/>
                  </a:cubicBezTo>
                  <a:lnTo>
                    <a:pt x="14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7204007" y="3582887"/>
              <a:ext cx="1939984" cy="1553233"/>
            </a:xfrm>
            <a:custGeom>
              <a:avLst/>
              <a:gdLst/>
              <a:ahLst/>
              <a:cxnLst/>
              <a:rect l="l" t="t" r="r" b="b"/>
              <a:pathLst>
                <a:path w="13087" h="10478" extrusionOk="0">
                  <a:moveTo>
                    <a:pt x="13087" y="1"/>
                  </a:moveTo>
                  <a:cubicBezTo>
                    <a:pt x="11802" y="633"/>
                    <a:pt x="10477" y="1127"/>
                    <a:pt x="9074" y="1444"/>
                  </a:cubicBezTo>
                  <a:cubicBezTo>
                    <a:pt x="7453" y="1819"/>
                    <a:pt x="5951" y="2412"/>
                    <a:pt x="4527" y="3262"/>
                  </a:cubicBezTo>
                  <a:cubicBezTo>
                    <a:pt x="1760" y="4883"/>
                    <a:pt x="376" y="7354"/>
                    <a:pt x="1" y="10477"/>
                  </a:cubicBezTo>
                  <a:cubicBezTo>
                    <a:pt x="100" y="10477"/>
                    <a:pt x="199" y="10477"/>
                    <a:pt x="297" y="10398"/>
                  </a:cubicBezTo>
                  <a:cubicBezTo>
                    <a:pt x="456" y="8362"/>
                    <a:pt x="1226" y="6583"/>
                    <a:pt x="2610" y="5101"/>
                  </a:cubicBezTo>
                  <a:cubicBezTo>
                    <a:pt x="4152" y="3460"/>
                    <a:pt x="6129" y="2472"/>
                    <a:pt x="8263" y="1879"/>
                  </a:cubicBezTo>
                  <a:cubicBezTo>
                    <a:pt x="9904" y="1424"/>
                    <a:pt x="11564" y="1029"/>
                    <a:pt x="13087" y="258"/>
                  </a:cubicBezTo>
                  <a:lnTo>
                    <a:pt x="130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6837864" y="5064361"/>
              <a:ext cx="85088" cy="74563"/>
            </a:xfrm>
            <a:custGeom>
              <a:avLst/>
              <a:gdLst/>
              <a:ahLst/>
              <a:cxnLst/>
              <a:rect l="l" t="t" r="r" b="b"/>
              <a:pathLst>
                <a:path w="574" h="503" extrusionOk="0">
                  <a:moveTo>
                    <a:pt x="259" y="1"/>
                  </a:moveTo>
                  <a:cubicBezTo>
                    <a:pt x="88" y="1"/>
                    <a:pt x="36" y="243"/>
                    <a:pt x="0" y="404"/>
                  </a:cubicBezTo>
                  <a:cubicBezTo>
                    <a:pt x="119" y="503"/>
                    <a:pt x="277" y="444"/>
                    <a:pt x="415" y="503"/>
                  </a:cubicBezTo>
                  <a:cubicBezTo>
                    <a:pt x="395" y="325"/>
                    <a:pt x="573" y="48"/>
                    <a:pt x="316" y="9"/>
                  </a:cubicBezTo>
                  <a:cubicBezTo>
                    <a:pt x="296" y="3"/>
                    <a:pt x="277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6884707" y="4709187"/>
              <a:ext cx="119035" cy="157280"/>
            </a:xfrm>
            <a:custGeom>
              <a:avLst/>
              <a:gdLst/>
              <a:ahLst/>
              <a:cxnLst/>
              <a:rect l="l" t="t" r="r" b="b"/>
              <a:pathLst>
                <a:path w="803" h="1061" extrusionOk="0">
                  <a:moveTo>
                    <a:pt x="646" y="1"/>
                  </a:moveTo>
                  <a:cubicBezTo>
                    <a:pt x="623" y="1"/>
                    <a:pt x="598" y="5"/>
                    <a:pt x="574" y="13"/>
                  </a:cubicBezTo>
                  <a:cubicBezTo>
                    <a:pt x="356" y="72"/>
                    <a:pt x="0" y="804"/>
                    <a:pt x="119" y="1001"/>
                  </a:cubicBezTo>
                  <a:cubicBezTo>
                    <a:pt x="178" y="1041"/>
                    <a:pt x="198" y="1061"/>
                    <a:pt x="277" y="1061"/>
                  </a:cubicBezTo>
                  <a:lnTo>
                    <a:pt x="317" y="1061"/>
                  </a:lnTo>
                  <a:cubicBezTo>
                    <a:pt x="514" y="804"/>
                    <a:pt x="692" y="468"/>
                    <a:pt x="771" y="151"/>
                  </a:cubicBezTo>
                  <a:cubicBezTo>
                    <a:pt x="802" y="57"/>
                    <a:pt x="735" y="1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7230393" y="4110312"/>
              <a:ext cx="120369" cy="134896"/>
            </a:xfrm>
            <a:custGeom>
              <a:avLst/>
              <a:gdLst/>
              <a:ahLst/>
              <a:cxnLst/>
              <a:rect l="l" t="t" r="r" b="b"/>
              <a:pathLst>
                <a:path w="812" h="910" extrusionOk="0">
                  <a:moveTo>
                    <a:pt x="732" y="1"/>
                  </a:moveTo>
                  <a:cubicBezTo>
                    <a:pt x="455" y="21"/>
                    <a:pt x="1" y="633"/>
                    <a:pt x="21" y="811"/>
                  </a:cubicBezTo>
                  <a:cubicBezTo>
                    <a:pt x="34" y="879"/>
                    <a:pt x="75" y="909"/>
                    <a:pt x="132" y="909"/>
                  </a:cubicBezTo>
                  <a:cubicBezTo>
                    <a:pt x="158" y="909"/>
                    <a:pt x="187" y="903"/>
                    <a:pt x="218" y="890"/>
                  </a:cubicBezTo>
                  <a:cubicBezTo>
                    <a:pt x="495" y="732"/>
                    <a:pt x="693" y="495"/>
                    <a:pt x="791" y="198"/>
                  </a:cubicBezTo>
                  <a:cubicBezTo>
                    <a:pt x="811" y="100"/>
                    <a:pt x="811" y="1"/>
                    <a:pt x="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7494105" y="3863943"/>
              <a:ext cx="135044" cy="108806"/>
            </a:xfrm>
            <a:custGeom>
              <a:avLst/>
              <a:gdLst/>
              <a:ahLst/>
              <a:cxnLst/>
              <a:rect l="l" t="t" r="r" b="b"/>
              <a:pathLst>
                <a:path w="911" h="734" extrusionOk="0">
                  <a:moveTo>
                    <a:pt x="773" y="1"/>
                  </a:moveTo>
                  <a:cubicBezTo>
                    <a:pt x="518" y="1"/>
                    <a:pt x="347" y="187"/>
                    <a:pt x="159" y="319"/>
                  </a:cubicBezTo>
                  <a:cubicBezTo>
                    <a:pt x="119" y="378"/>
                    <a:pt x="60" y="477"/>
                    <a:pt x="40" y="536"/>
                  </a:cubicBezTo>
                  <a:cubicBezTo>
                    <a:pt x="1" y="694"/>
                    <a:pt x="100" y="734"/>
                    <a:pt x="238" y="734"/>
                  </a:cubicBezTo>
                  <a:cubicBezTo>
                    <a:pt x="515" y="635"/>
                    <a:pt x="712" y="398"/>
                    <a:pt x="851" y="141"/>
                  </a:cubicBezTo>
                  <a:cubicBezTo>
                    <a:pt x="910" y="101"/>
                    <a:pt x="851" y="2"/>
                    <a:pt x="811" y="2"/>
                  </a:cubicBezTo>
                  <a:cubicBezTo>
                    <a:pt x="798" y="1"/>
                    <a:pt x="786" y="1"/>
                    <a:pt x="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8615363" y="3395368"/>
              <a:ext cx="147645" cy="77380"/>
            </a:xfrm>
            <a:custGeom>
              <a:avLst/>
              <a:gdLst/>
              <a:ahLst/>
              <a:cxnLst/>
              <a:rect l="l" t="t" r="r" b="b"/>
              <a:pathLst>
                <a:path w="996" h="522" extrusionOk="0">
                  <a:moveTo>
                    <a:pt x="699" y="1"/>
                  </a:moveTo>
                  <a:cubicBezTo>
                    <a:pt x="462" y="80"/>
                    <a:pt x="146" y="80"/>
                    <a:pt x="47" y="376"/>
                  </a:cubicBezTo>
                  <a:cubicBezTo>
                    <a:pt x="0" y="486"/>
                    <a:pt x="115" y="521"/>
                    <a:pt x="213" y="521"/>
                  </a:cubicBezTo>
                  <a:cubicBezTo>
                    <a:pt x="239" y="521"/>
                    <a:pt x="264" y="519"/>
                    <a:pt x="284" y="515"/>
                  </a:cubicBezTo>
                  <a:cubicBezTo>
                    <a:pt x="541" y="436"/>
                    <a:pt x="877" y="436"/>
                    <a:pt x="956" y="119"/>
                  </a:cubicBezTo>
                  <a:cubicBezTo>
                    <a:pt x="996" y="1"/>
                    <a:pt x="838" y="1"/>
                    <a:pt x="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8320522" y="3487571"/>
              <a:ext cx="149572" cy="66262"/>
            </a:xfrm>
            <a:custGeom>
              <a:avLst/>
              <a:gdLst/>
              <a:ahLst/>
              <a:cxnLst/>
              <a:rect l="l" t="t" r="r" b="b"/>
              <a:pathLst>
                <a:path w="1009" h="447" extrusionOk="0">
                  <a:moveTo>
                    <a:pt x="748" y="0"/>
                  </a:moveTo>
                  <a:cubicBezTo>
                    <a:pt x="603" y="0"/>
                    <a:pt x="468" y="92"/>
                    <a:pt x="325" y="92"/>
                  </a:cubicBezTo>
                  <a:cubicBezTo>
                    <a:pt x="316" y="92"/>
                    <a:pt x="306" y="91"/>
                    <a:pt x="297" y="90"/>
                  </a:cubicBezTo>
                  <a:lnTo>
                    <a:pt x="257" y="90"/>
                  </a:lnTo>
                  <a:cubicBezTo>
                    <a:pt x="158" y="150"/>
                    <a:pt x="0" y="169"/>
                    <a:pt x="20" y="288"/>
                  </a:cubicBezTo>
                  <a:cubicBezTo>
                    <a:pt x="20" y="446"/>
                    <a:pt x="178" y="446"/>
                    <a:pt x="356" y="446"/>
                  </a:cubicBezTo>
                  <a:cubicBezTo>
                    <a:pt x="514" y="347"/>
                    <a:pt x="791" y="446"/>
                    <a:pt x="988" y="209"/>
                  </a:cubicBezTo>
                  <a:cubicBezTo>
                    <a:pt x="1008" y="169"/>
                    <a:pt x="988" y="110"/>
                    <a:pt x="949" y="70"/>
                  </a:cubicBezTo>
                  <a:cubicBezTo>
                    <a:pt x="879" y="18"/>
                    <a:pt x="813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7031164" y="4423239"/>
              <a:ext cx="111475" cy="117997"/>
            </a:xfrm>
            <a:custGeom>
              <a:avLst/>
              <a:gdLst/>
              <a:ahLst/>
              <a:cxnLst/>
              <a:rect l="l" t="t" r="r" b="b"/>
              <a:pathLst>
                <a:path w="752" h="796" extrusionOk="0">
                  <a:moveTo>
                    <a:pt x="562" y="1"/>
                  </a:moveTo>
                  <a:cubicBezTo>
                    <a:pt x="529" y="1"/>
                    <a:pt x="497" y="10"/>
                    <a:pt x="475" y="25"/>
                  </a:cubicBezTo>
                  <a:cubicBezTo>
                    <a:pt x="218" y="163"/>
                    <a:pt x="99" y="400"/>
                    <a:pt x="20" y="657"/>
                  </a:cubicBezTo>
                  <a:cubicBezTo>
                    <a:pt x="1" y="716"/>
                    <a:pt x="60" y="776"/>
                    <a:pt x="159" y="795"/>
                  </a:cubicBezTo>
                  <a:cubicBezTo>
                    <a:pt x="356" y="776"/>
                    <a:pt x="455" y="598"/>
                    <a:pt x="534" y="499"/>
                  </a:cubicBezTo>
                  <a:cubicBezTo>
                    <a:pt x="633" y="380"/>
                    <a:pt x="752" y="262"/>
                    <a:pt x="692" y="104"/>
                  </a:cubicBezTo>
                  <a:cubicBezTo>
                    <a:pt x="680" y="28"/>
                    <a:pt x="620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7757817" y="3690655"/>
              <a:ext cx="125705" cy="85830"/>
            </a:xfrm>
            <a:custGeom>
              <a:avLst/>
              <a:gdLst/>
              <a:ahLst/>
              <a:cxnLst/>
              <a:rect l="l" t="t" r="r" b="b"/>
              <a:pathLst>
                <a:path w="848" h="579" extrusionOk="0">
                  <a:moveTo>
                    <a:pt x="695" y="0"/>
                  </a:moveTo>
                  <a:cubicBezTo>
                    <a:pt x="681" y="0"/>
                    <a:pt x="666" y="2"/>
                    <a:pt x="653" y="5"/>
                  </a:cubicBezTo>
                  <a:cubicBezTo>
                    <a:pt x="416" y="104"/>
                    <a:pt x="100" y="104"/>
                    <a:pt x="21" y="460"/>
                  </a:cubicBezTo>
                  <a:cubicBezTo>
                    <a:pt x="1" y="539"/>
                    <a:pt x="119" y="578"/>
                    <a:pt x="218" y="578"/>
                  </a:cubicBezTo>
                  <a:cubicBezTo>
                    <a:pt x="495" y="499"/>
                    <a:pt x="712" y="381"/>
                    <a:pt x="831" y="124"/>
                  </a:cubicBezTo>
                  <a:cubicBezTo>
                    <a:pt x="847" y="41"/>
                    <a:pt x="768" y="0"/>
                    <a:pt x="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8921175" y="3271739"/>
              <a:ext cx="117256" cy="86719"/>
            </a:xfrm>
            <a:custGeom>
              <a:avLst/>
              <a:gdLst/>
              <a:ahLst/>
              <a:cxnLst/>
              <a:rect l="l" t="t" r="r" b="b"/>
              <a:pathLst>
                <a:path w="791" h="585" extrusionOk="0">
                  <a:moveTo>
                    <a:pt x="653" y="1"/>
                  </a:moveTo>
                  <a:cubicBezTo>
                    <a:pt x="509" y="1"/>
                    <a:pt x="387" y="104"/>
                    <a:pt x="277" y="182"/>
                  </a:cubicBezTo>
                  <a:cubicBezTo>
                    <a:pt x="158" y="242"/>
                    <a:pt x="0" y="321"/>
                    <a:pt x="60" y="518"/>
                  </a:cubicBezTo>
                  <a:cubicBezTo>
                    <a:pt x="60" y="538"/>
                    <a:pt x="99" y="578"/>
                    <a:pt x="158" y="578"/>
                  </a:cubicBezTo>
                  <a:cubicBezTo>
                    <a:pt x="169" y="582"/>
                    <a:pt x="181" y="584"/>
                    <a:pt x="195" y="584"/>
                  </a:cubicBezTo>
                  <a:cubicBezTo>
                    <a:pt x="366" y="584"/>
                    <a:pt x="773" y="269"/>
                    <a:pt x="791" y="123"/>
                  </a:cubicBezTo>
                  <a:cubicBezTo>
                    <a:pt x="791" y="84"/>
                    <a:pt x="771" y="24"/>
                    <a:pt x="771" y="24"/>
                  </a:cubicBezTo>
                  <a:cubicBezTo>
                    <a:pt x="730" y="8"/>
                    <a:pt x="691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8039170" y="3564951"/>
              <a:ext cx="130004" cy="70858"/>
            </a:xfrm>
            <a:custGeom>
              <a:avLst/>
              <a:gdLst/>
              <a:ahLst/>
              <a:cxnLst/>
              <a:rect l="l" t="t" r="r" b="b"/>
              <a:pathLst>
                <a:path w="877" h="478" extrusionOk="0">
                  <a:moveTo>
                    <a:pt x="733" y="0"/>
                  </a:moveTo>
                  <a:cubicBezTo>
                    <a:pt x="692" y="0"/>
                    <a:pt x="648" y="9"/>
                    <a:pt x="613" y="23"/>
                  </a:cubicBezTo>
                  <a:cubicBezTo>
                    <a:pt x="396" y="62"/>
                    <a:pt x="119" y="62"/>
                    <a:pt x="40" y="339"/>
                  </a:cubicBezTo>
                  <a:cubicBezTo>
                    <a:pt x="0" y="478"/>
                    <a:pt x="218" y="438"/>
                    <a:pt x="336" y="458"/>
                  </a:cubicBezTo>
                  <a:cubicBezTo>
                    <a:pt x="514" y="418"/>
                    <a:pt x="791" y="418"/>
                    <a:pt x="850" y="122"/>
                  </a:cubicBezTo>
                  <a:cubicBezTo>
                    <a:pt x="876" y="32"/>
                    <a:pt x="810" y="0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38"/>
          <p:cNvGrpSpPr/>
          <p:nvPr/>
        </p:nvGrpSpPr>
        <p:grpSpPr>
          <a:xfrm>
            <a:off x="8267610" y="347998"/>
            <a:ext cx="653574" cy="1005639"/>
            <a:chOff x="8267610" y="347998"/>
            <a:chExt cx="653574" cy="1005639"/>
          </a:xfrm>
        </p:grpSpPr>
        <p:sp>
          <p:nvSpPr>
            <p:cNvPr id="954" name="Google Shape;954;p38"/>
            <p:cNvSpPr/>
            <p:nvPr/>
          </p:nvSpPr>
          <p:spPr>
            <a:xfrm>
              <a:off x="8267610" y="347998"/>
              <a:ext cx="76194" cy="73822"/>
            </a:xfrm>
            <a:custGeom>
              <a:avLst/>
              <a:gdLst/>
              <a:ahLst/>
              <a:cxnLst/>
              <a:rect l="l" t="t" r="r" b="b"/>
              <a:pathLst>
                <a:path w="514" h="498" extrusionOk="0">
                  <a:moveTo>
                    <a:pt x="303" y="1"/>
                  </a:moveTo>
                  <a:cubicBezTo>
                    <a:pt x="288" y="1"/>
                    <a:pt x="273" y="2"/>
                    <a:pt x="257" y="4"/>
                  </a:cubicBezTo>
                  <a:cubicBezTo>
                    <a:pt x="59" y="4"/>
                    <a:pt x="0" y="103"/>
                    <a:pt x="0" y="280"/>
                  </a:cubicBezTo>
                  <a:cubicBezTo>
                    <a:pt x="0" y="439"/>
                    <a:pt x="99" y="498"/>
                    <a:pt x="237" y="498"/>
                  </a:cubicBezTo>
                  <a:cubicBezTo>
                    <a:pt x="415" y="498"/>
                    <a:pt x="514" y="399"/>
                    <a:pt x="514" y="221"/>
                  </a:cubicBezTo>
                  <a:cubicBezTo>
                    <a:pt x="496" y="79"/>
                    <a:pt x="430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8478550" y="846665"/>
              <a:ext cx="363478" cy="506972"/>
            </a:xfrm>
            <a:custGeom>
              <a:avLst/>
              <a:gdLst/>
              <a:ahLst/>
              <a:cxnLst/>
              <a:rect l="l" t="t" r="r" b="b"/>
              <a:pathLst>
                <a:path w="2452" h="3420" extrusionOk="0">
                  <a:moveTo>
                    <a:pt x="1285" y="0"/>
                  </a:moveTo>
                  <a:cubicBezTo>
                    <a:pt x="1206" y="59"/>
                    <a:pt x="1166" y="59"/>
                    <a:pt x="1107" y="79"/>
                  </a:cubicBezTo>
                  <a:cubicBezTo>
                    <a:pt x="1087" y="138"/>
                    <a:pt x="1068" y="158"/>
                    <a:pt x="1068" y="198"/>
                  </a:cubicBezTo>
                  <a:cubicBezTo>
                    <a:pt x="969" y="830"/>
                    <a:pt x="712" y="1364"/>
                    <a:pt x="79" y="1621"/>
                  </a:cubicBezTo>
                  <a:cubicBezTo>
                    <a:pt x="20" y="1641"/>
                    <a:pt x="0" y="1680"/>
                    <a:pt x="0" y="1759"/>
                  </a:cubicBezTo>
                  <a:cubicBezTo>
                    <a:pt x="20" y="1838"/>
                    <a:pt x="99" y="1858"/>
                    <a:pt x="178" y="1858"/>
                  </a:cubicBezTo>
                  <a:cubicBezTo>
                    <a:pt x="475" y="1858"/>
                    <a:pt x="692" y="1977"/>
                    <a:pt x="791" y="2273"/>
                  </a:cubicBezTo>
                  <a:cubicBezTo>
                    <a:pt x="890" y="2550"/>
                    <a:pt x="969" y="2847"/>
                    <a:pt x="969" y="3143"/>
                  </a:cubicBezTo>
                  <a:cubicBezTo>
                    <a:pt x="969" y="3242"/>
                    <a:pt x="909" y="3420"/>
                    <a:pt x="1087" y="3420"/>
                  </a:cubicBezTo>
                  <a:cubicBezTo>
                    <a:pt x="1265" y="3420"/>
                    <a:pt x="1206" y="3242"/>
                    <a:pt x="1226" y="3143"/>
                  </a:cubicBezTo>
                  <a:cubicBezTo>
                    <a:pt x="1364" y="2570"/>
                    <a:pt x="1483" y="2016"/>
                    <a:pt x="2175" y="1838"/>
                  </a:cubicBezTo>
                  <a:cubicBezTo>
                    <a:pt x="2372" y="1779"/>
                    <a:pt x="2451" y="1661"/>
                    <a:pt x="2214" y="1542"/>
                  </a:cubicBezTo>
                  <a:cubicBezTo>
                    <a:pt x="1601" y="1245"/>
                    <a:pt x="1364" y="692"/>
                    <a:pt x="1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8833131" y="579988"/>
              <a:ext cx="88053" cy="76342"/>
            </a:xfrm>
            <a:custGeom>
              <a:avLst/>
              <a:gdLst/>
              <a:ahLst/>
              <a:cxnLst/>
              <a:rect l="l" t="t" r="r" b="b"/>
              <a:pathLst>
                <a:path w="594" h="515" extrusionOk="0">
                  <a:moveTo>
                    <a:pt x="336" y="0"/>
                  </a:moveTo>
                  <a:cubicBezTo>
                    <a:pt x="158" y="0"/>
                    <a:pt x="59" y="99"/>
                    <a:pt x="40" y="257"/>
                  </a:cubicBezTo>
                  <a:cubicBezTo>
                    <a:pt x="0" y="415"/>
                    <a:pt x="99" y="514"/>
                    <a:pt x="257" y="514"/>
                  </a:cubicBezTo>
                  <a:cubicBezTo>
                    <a:pt x="455" y="514"/>
                    <a:pt x="553" y="415"/>
                    <a:pt x="593" y="257"/>
                  </a:cubicBezTo>
                  <a:cubicBezTo>
                    <a:pt x="573" y="79"/>
                    <a:pt x="494" y="0"/>
                    <a:pt x="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38"/>
          <p:cNvGrpSpPr/>
          <p:nvPr/>
        </p:nvGrpSpPr>
        <p:grpSpPr>
          <a:xfrm>
            <a:off x="-14237" y="-9526"/>
            <a:ext cx="1304861" cy="1553541"/>
            <a:chOff x="43" y="12"/>
            <a:chExt cx="1213034" cy="1444214"/>
          </a:xfrm>
        </p:grpSpPr>
        <p:sp>
          <p:nvSpPr>
            <p:cNvPr id="958" name="Google Shape;958;p38"/>
            <p:cNvSpPr/>
            <p:nvPr/>
          </p:nvSpPr>
          <p:spPr>
            <a:xfrm>
              <a:off x="6006" y="1521"/>
              <a:ext cx="1116049" cy="1295000"/>
            </a:xfrm>
            <a:custGeom>
              <a:avLst/>
              <a:gdLst/>
              <a:ahLst/>
              <a:cxnLst/>
              <a:rect l="l" t="t" r="r" b="b"/>
              <a:pathLst>
                <a:path w="14787" h="17158" extrusionOk="0">
                  <a:moveTo>
                    <a:pt x="13482" y="0"/>
                  </a:moveTo>
                  <a:cubicBezTo>
                    <a:pt x="13541" y="277"/>
                    <a:pt x="13620" y="554"/>
                    <a:pt x="13679" y="830"/>
                  </a:cubicBezTo>
                  <a:cubicBezTo>
                    <a:pt x="13897" y="2056"/>
                    <a:pt x="13679" y="3301"/>
                    <a:pt x="13422" y="4507"/>
                  </a:cubicBezTo>
                  <a:cubicBezTo>
                    <a:pt x="13126" y="5930"/>
                    <a:pt x="12395" y="7195"/>
                    <a:pt x="11604" y="8401"/>
                  </a:cubicBezTo>
                  <a:cubicBezTo>
                    <a:pt x="10457" y="10160"/>
                    <a:pt x="8955" y="11504"/>
                    <a:pt x="6959" y="12216"/>
                  </a:cubicBezTo>
                  <a:cubicBezTo>
                    <a:pt x="5694" y="12671"/>
                    <a:pt x="4448" y="13165"/>
                    <a:pt x="3243" y="13699"/>
                  </a:cubicBezTo>
                  <a:cubicBezTo>
                    <a:pt x="2017" y="14213"/>
                    <a:pt x="890" y="14964"/>
                    <a:pt x="40" y="15992"/>
                  </a:cubicBezTo>
                  <a:cubicBezTo>
                    <a:pt x="40" y="16367"/>
                    <a:pt x="1" y="16762"/>
                    <a:pt x="40" y="17158"/>
                  </a:cubicBezTo>
                  <a:cubicBezTo>
                    <a:pt x="396" y="16782"/>
                    <a:pt x="732" y="16347"/>
                    <a:pt x="1147" y="15992"/>
                  </a:cubicBezTo>
                  <a:cubicBezTo>
                    <a:pt x="2274" y="15102"/>
                    <a:pt x="3539" y="14529"/>
                    <a:pt x="4903" y="14035"/>
                  </a:cubicBezTo>
                  <a:cubicBezTo>
                    <a:pt x="6524" y="13481"/>
                    <a:pt x="8244" y="12987"/>
                    <a:pt x="9627" y="11920"/>
                  </a:cubicBezTo>
                  <a:cubicBezTo>
                    <a:pt x="12553" y="9646"/>
                    <a:pt x="14272" y="6622"/>
                    <a:pt x="14628" y="2906"/>
                  </a:cubicBezTo>
                  <a:cubicBezTo>
                    <a:pt x="14727" y="1937"/>
                    <a:pt x="14786" y="949"/>
                    <a:pt x="14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11968" y="12"/>
              <a:ext cx="911663" cy="1102614"/>
            </a:xfrm>
            <a:custGeom>
              <a:avLst/>
              <a:gdLst/>
              <a:ahLst/>
              <a:cxnLst/>
              <a:rect l="l" t="t" r="r" b="b"/>
              <a:pathLst>
                <a:path w="12079" h="14609" extrusionOk="0">
                  <a:moveTo>
                    <a:pt x="11228" y="0"/>
                  </a:moveTo>
                  <a:cubicBezTo>
                    <a:pt x="11545" y="1285"/>
                    <a:pt x="11663" y="2629"/>
                    <a:pt x="11347" y="3914"/>
                  </a:cubicBezTo>
                  <a:cubicBezTo>
                    <a:pt x="10398" y="7650"/>
                    <a:pt x="8303" y="10378"/>
                    <a:pt x="4508" y="11564"/>
                  </a:cubicBezTo>
                  <a:cubicBezTo>
                    <a:pt x="2867" y="12098"/>
                    <a:pt x="1305" y="12691"/>
                    <a:pt x="1" y="13817"/>
                  </a:cubicBezTo>
                  <a:lnTo>
                    <a:pt x="1" y="14608"/>
                  </a:lnTo>
                  <a:cubicBezTo>
                    <a:pt x="198" y="14410"/>
                    <a:pt x="376" y="14193"/>
                    <a:pt x="594" y="14015"/>
                  </a:cubicBezTo>
                  <a:cubicBezTo>
                    <a:pt x="1701" y="13224"/>
                    <a:pt x="2946" y="12730"/>
                    <a:pt x="4231" y="12295"/>
                  </a:cubicBezTo>
                  <a:cubicBezTo>
                    <a:pt x="4903" y="12038"/>
                    <a:pt x="5555" y="11861"/>
                    <a:pt x="6208" y="11524"/>
                  </a:cubicBezTo>
                  <a:cubicBezTo>
                    <a:pt x="8916" y="10062"/>
                    <a:pt x="10655" y="7769"/>
                    <a:pt x="11564" y="4843"/>
                  </a:cubicBezTo>
                  <a:cubicBezTo>
                    <a:pt x="12059" y="3242"/>
                    <a:pt x="12078" y="1621"/>
                    <a:pt x="1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43" y="1374336"/>
              <a:ext cx="56757" cy="69890"/>
            </a:xfrm>
            <a:custGeom>
              <a:avLst/>
              <a:gdLst/>
              <a:ahLst/>
              <a:cxnLst/>
              <a:rect l="l" t="t" r="r" b="b"/>
              <a:pathLst>
                <a:path w="752" h="926" extrusionOk="0">
                  <a:moveTo>
                    <a:pt x="497" y="0"/>
                  </a:moveTo>
                  <a:cubicBezTo>
                    <a:pt x="365" y="0"/>
                    <a:pt x="242" y="192"/>
                    <a:pt x="119" y="254"/>
                  </a:cubicBezTo>
                  <a:cubicBezTo>
                    <a:pt x="1" y="451"/>
                    <a:pt x="1" y="669"/>
                    <a:pt x="119" y="926"/>
                  </a:cubicBezTo>
                  <a:cubicBezTo>
                    <a:pt x="218" y="807"/>
                    <a:pt x="317" y="669"/>
                    <a:pt x="376" y="530"/>
                  </a:cubicBezTo>
                  <a:cubicBezTo>
                    <a:pt x="455" y="352"/>
                    <a:pt x="752" y="214"/>
                    <a:pt x="613" y="56"/>
                  </a:cubicBezTo>
                  <a:cubicBezTo>
                    <a:pt x="574" y="16"/>
                    <a:pt x="535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186542" y="1208744"/>
              <a:ext cx="88079" cy="65437"/>
            </a:xfrm>
            <a:custGeom>
              <a:avLst/>
              <a:gdLst/>
              <a:ahLst/>
              <a:cxnLst/>
              <a:rect l="l" t="t" r="r" b="b"/>
              <a:pathLst>
                <a:path w="1167" h="867" extrusionOk="0">
                  <a:moveTo>
                    <a:pt x="974" y="0"/>
                  </a:moveTo>
                  <a:cubicBezTo>
                    <a:pt x="938" y="0"/>
                    <a:pt x="903" y="8"/>
                    <a:pt x="870" y="16"/>
                  </a:cubicBezTo>
                  <a:cubicBezTo>
                    <a:pt x="554" y="155"/>
                    <a:pt x="317" y="352"/>
                    <a:pt x="80" y="590"/>
                  </a:cubicBezTo>
                  <a:cubicBezTo>
                    <a:pt x="40" y="649"/>
                    <a:pt x="1" y="708"/>
                    <a:pt x="60" y="787"/>
                  </a:cubicBezTo>
                  <a:cubicBezTo>
                    <a:pt x="80" y="847"/>
                    <a:pt x="159" y="847"/>
                    <a:pt x="178" y="866"/>
                  </a:cubicBezTo>
                  <a:cubicBezTo>
                    <a:pt x="534" y="728"/>
                    <a:pt x="851" y="570"/>
                    <a:pt x="1107" y="273"/>
                  </a:cubicBezTo>
                  <a:cubicBezTo>
                    <a:pt x="1147" y="214"/>
                    <a:pt x="1167" y="115"/>
                    <a:pt x="1127" y="76"/>
                  </a:cubicBezTo>
                  <a:cubicBezTo>
                    <a:pt x="1080" y="17"/>
                    <a:pt x="1027" y="0"/>
                    <a:pt x="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325265" y="1135080"/>
              <a:ext cx="81890" cy="48078"/>
            </a:xfrm>
            <a:custGeom>
              <a:avLst/>
              <a:gdLst/>
              <a:ahLst/>
              <a:cxnLst/>
              <a:rect l="l" t="t" r="r" b="b"/>
              <a:pathLst>
                <a:path w="1085" h="637" extrusionOk="0">
                  <a:moveTo>
                    <a:pt x="853" y="1"/>
                  </a:moveTo>
                  <a:cubicBezTo>
                    <a:pt x="839" y="1"/>
                    <a:pt x="825" y="2"/>
                    <a:pt x="811" y="4"/>
                  </a:cubicBezTo>
                  <a:cubicBezTo>
                    <a:pt x="554" y="83"/>
                    <a:pt x="199" y="142"/>
                    <a:pt x="80" y="459"/>
                  </a:cubicBezTo>
                  <a:cubicBezTo>
                    <a:pt x="1" y="636"/>
                    <a:pt x="218" y="617"/>
                    <a:pt x="396" y="636"/>
                  </a:cubicBezTo>
                  <a:cubicBezTo>
                    <a:pt x="614" y="557"/>
                    <a:pt x="950" y="538"/>
                    <a:pt x="1049" y="221"/>
                  </a:cubicBezTo>
                  <a:cubicBezTo>
                    <a:pt x="1084" y="79"/>
                    <a:pt x="976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76122" y="1287540"/>
              <a:ext cx="79173" cy="68833"/>
            </a:xfrm>
            <a:custGeom>
              <a:avLst/>
              <a:gdLst/>
              <a:ahLst/>
              <a:cxnLst/>
              <a:rect l="l" t="t" r="r" b="b"/>
              <a:pathLst>
                <a:path w="1049" h="912" extrusionOk="0">
                  <a:moveTo>
                    <a:pt x="1048" y="0"/>
                  </a:moveTo>
                  <a:lnTo>
                    <a:pt x="1048" y="0"/>
                  </a:lnTo>
                  <a:cubicBezTo>
                    <a:pt x="614" y="119"/>
                    <a:pt x="297" y="277"/>
                    <a:pt x="100" y="633"/>
                  </a:cubicBezTo>
                  <a:cubicBezTo>
                    <a:pt x="40" y="732"/>
                    <a:pt x="1" y="811"/>
                    <a:pt x="100" y="890"/>
                  </a:cubicBezTo>
                  <a:cubicBezTo>
                    <a:pt x="122" y="905"/>
                    <a:pt x="151" y="911"/>
                    <a:pt x="182" y="911"/>
                  </a:cubicBezTo>
                  <a:cubicBezTo>
                    <a:pt x="232" y="911"/>
                    <a:pt x="288" y="894"/>
                    <a:pt x="337" y="870"/>
                  </a:cubicBezTo>
                  <a:cubicBezTo>
                    <a:pt x="614" y="633"/>
                    <a:pt x="910" y="415"/>
                    <a:pt x="1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741510" y="922769"/>
              <a:ext cx="67097" cy="55248"/>
            </a:xfrm>
            <a:custGeom>
              <a:avLst/>
              <a:gdLst/>
              <a:ahLst/>
              <a:cxnLst/>
              <a:rect l="l" t="t" r="r" b="b"/>
              <a:pathLst>
                <a:path w="889" h="732" extrusionOk="0">
                  <a:moveTo>
                    <a:pt x="696" y="1"/>
                  </a:moveTo>
                  <a:cubicBezTo>
                    <a:pt x="556" y="1"/>
                    <a:pt x="443" y="129"/>
                    <a:pt x="317" y="208"/>
                  </a:cubicBezTo>
                  <a:cubicBezTo>
                    <a:pt x="179" y="307"/>
                    <a:pt x="1" y="405"/>
                    <a:pt x="40" y="623"/>
                  </a:cubicBezTo>
                  <a:cubicBezTo>
                    <a:pt x="40" y="682"/>
                    <a:pt x="100" y="702"/>
                    <a:pt x="119" y="722"/>
                  </a:cubicBezTo>
                  <a:cubicBezTo>
                    <a:pt x="134" y="728"/>
                    <a:pt x="151" y="731"/>
                    <a:pt x="171" y="731"/>
                  </a:cubicBezTo>
                  <a:cubicBezTo>
                    <a:pt x="390" y="731"/>
                    <a:pt x="889" y="347"/>
                    <a:pt x="871" y="129"/>
                  </a:cubicBezTo>
                  <a:cubicBezTo>
                    <a:pt x="831" y="109"/>
                    <a:pt x="831" y="69"/>
                    <a:pt x="811" y="30"/>
                  </a:cubicBezTo>
                  <a:cubicBezTo>
                    <a:pt x="771" y="9"/>
                    <a:pt x="732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1157981" y="24390"/>
              <a:ext cx="40153" cy="72531"/>
            </a:xfrm>
            <a:custGeom>
              <a:avLst/>
              <a:gdLst/>
              <a:ahLst/>
              <a:cxnLst/>
              <a:rect l="l" t="t" r="r" b="b"/>
              <a:pathLst>
                <a:path w="532" h="961" extrusionOk="0">
                  <a:moveTo>
                    <a:pt x="101" y="0"/>
                  </a:moveTo>
                  <a:cubicBezTo>
                    <a:pt x="41" y="0"/>
                    <a:pt x="1" y="121"/>
                    <a:pt x="18" y="172"/>
                  </a:cubicBezTo>
                  <a:cubicBezTo>
                    <a:pt x="116" y="429"/>
                    <a:pt x="37" y="804"/>
                    <a:pt x="334" y="943"/>
                  </a:cubicBezTo>
                  <a:cubicBezTo>
                    <a:pt x="362" y="955"/>
                    <a:pt x="385" y="960"/>
                    <a:pt x="406" y="960"/>
                  </a:cubicBezTo>
                  <a:cubicBezTo>
                    <a:pt x="517" y="960"/>
                    <a:pt x="531" y="796"/>
                    <a:pt x="531" y="646"/>
                  </a:cubicBezTo>
                  <a:cubicBezTo>
                    <a:pt x="472" y="429"/>
                    <a:pt x="472" y="112"/>
                    <a:pt x="136" y="13"/>
                  </a:cubicBezTo>
                  <a:cubicBezTo>
                    <a:pt x="124" y="4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476140" y="1076889"/>
              <a:ext cx="74494" cy="39172"/>
            </a:xfrm>
            <a:custGeom>
              <a:avLst/>
              <a:gdLst/>
              <a:ahLst/>
              <a:cxnLst/>
              <a:rect l="l" t="t" r="r" b="b"/>
              <a:pathLst>
                <a:path w="987" h="519" extrusionOk="0">
                  <a:moveTo>
                    <a:pt x="728" y="0"/>
                  </a:moveTo>
                  <a:cubicBezTo>
                    <a:pt x="430" y="0"/>
                    <a:pt x="1" y="252"/>
                    <a:pt x="38" y="399"/>
                  </a:cubicBezTo>
                  <a:cubicBezTo>
                    <a:pt x="53" y="507"/>
                    <a:pt x="128" y="519"/>
                    <a:pt x="208" y="519"/>
                  </a:cubicBezTo>
                  <a:cubicBezTo>
                    <a:pt x="230" y="519"/>
                    <a:pt x="253" y="518"/>
                    <a:pt x="275" y="518"/>
                  </a:cubicBezTo>
                  <a:cubicBezTo>
                    <a:pt x="572" y="518"/>
                    <a:pt x="967" y="340"/>
                    <a:pt x="987" y="162"/>
                  </a:cubicBezTo>
                  <a:cubicBezTo>
                    <a:pt x="987" y="44"/>
                    <a:pt x="927" y="4"/>
                    <a:pt x="789" y="4"/>
                  </a:cubicBezTo>
                  <a:cubicBezTo>
                    <a:pt x="770" y="1"/>
                    <a:pt x="749" y="0"/>
                    <a:pt x="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1180170" y="146207"/>
              <a:ext cx="32907" cy="70192"/>
            </a:xfrm>
            <a:custGeom>
              <a:avLst/>
              <a:gdLst/>
              <a:ahLst/>
              <a:cxnLst/>
              <a:rect l="l" t="t" r="r" b="b"/>
              <a:pathLst>
                <a:path w="436" h="930" extrusionOk="0">
                  <a:moveTo>
                    <a:pt x="257" y="1"/>
                  </a:moveTo>
                  <a:cubicBezTo>
                    <a:pt x="0" y="1"/>
                    <a:pt x="119" y="317"/>
                    <a:pt x="99" y="495"/>
                  </a:cubicBezTo>
                  <a:lnTo>
                    <a:pt x="99" y="534"/>
                  </a:lnTo>
                  <a:cubicBezTo>
                    <a:pt x="119" y="692"/>
                    <a:pt x="20" y="930"/>
                    <a:pt x="237" y="930"/>
                  </a:cubicBezTo>
                  <a:cubicBezTo>
                    <a:pt x="435" y="930"/>
                    <a:pt x="415" y="712"/>
                    <a:pt x="435" y="534"/>
                  </a:cubicBezTo>
                  <a:cubicBezTo>
                    <a:pt x="356" y="376"/>
                    <a:pt x="415" y="20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1129451" y="412860"/>
              <a:ext cx="37888" cy="55701"/>
            </a:xfrm>
            <a:custGeom>
              <a:avLst/>
              <a:gdLst/>
              <a:ahLst/>
              <a:cxnLst/>
              <a:rect l="l" t="t" r="r" b="b"/>
              <a:pathLst>
                <a:path w="502" h="738" extrusionOk="0">
                  <a:moveTo>
                    <a:pt x="408" y="1"/>
                  </a:moveTo>
                  <a:cubicBezTo>
                    <a:pt x="399" y="1"/>
                    <a:pt x="388" y="2"/>
                    <a:pt x="376" y="6"/>
                  </a:cubicBezTo>
                  <a:cubicBezTo>
                    <a:pt x="119" y="26"/>
                    <a:pt x="99" y="302"/>
                    <a:pt x="40" y="460"/>
                  </a:cubicBezTo>
                  <a:cubicBezTo>
                    <a:pt x="0" y="559"/>
                    <a:pt x="0" y="737"/>
                    <a:pt x="139" y="737"/>
                  </a:cubicBezTo>
                  <a:cubicBezTo>
                    <a:pt x="415" y="717"/>
                    <a:pt x="376" y="441"/>
                    <a:pt x="475" y="263"/>
                  </a:cubicBezTo>
                  <a:cubicBezTo>
                    <a:pt x="439" y="173"/>
                    <a:pt x="501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911630" y="781782"/>
              <a:ext cx="46342" cy="51927"/>
            </a:xfrm>
            <a:custGeom>
              <a:avLst/>
              <a:gdLst/>
              <a:ahLst/>
              <a:cxnLst/>
              <a:rect l="l" t="t" r="r" b="b"/>
              <a:pathLst>
                <a:path w="614" h="688" extrusionOk="0">
                  <a:moveTo>
                    <a:pt x="455" y="0"/>
                  </a:moveTo>
                  <a:lnTo>
                    <a:pt x="455" y="0"/>
                  </a:lnTo>
                  <a:cubicBezTo>
                    <a:pt x="218" y="99"/>
                    <a:pt x="0" y="218"/>
                    <a:pt x="0" y="573"/>
                  </a:cubicBezTo>
                  <a:cubicBezTo>
                    <a:pt x="0" y="647"/>
                    <a:pt x="55" y="687"/>
                    <a:pt x="123" y="687"/>
                  </a:cubicBezTo>
                  <a:cubicBezTo>
                    <a:pt x="147" y="687"/>
                    <a:pt x="172" y="683"/>
                    <a:pt x="198" y="672"/>
                  </a:cubicBezTo>
                  <a:cubicBezTo>
                    <a:pt x="415" y="514"/>
                    <a:pt x="613" y="356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622184" y="1012735"/>
              <a:ext cx="52078" cy="36153"/>
            </a:xfrm>
            <a:custGeom>
              <a:avLst/>
              <a:gdLst/>
              <a:ahLst/>
              <a:cxnLst/>
              <a:rect l="l" t="t" r="r" b="b"/>
              <a:pathLst>
                <a:path w="690" h="479" extrusionOk="0">
                  <a:moveTo>
                    <a:pt x="565" y="0"/>
                  </a:moveTo>
                  <a:cubicBezTo>
                    <a:pt x="555" y="0"/>
                    <a:pt x="545" y="1"/>
                    <a:pt x="534" y="4"/>
                  </a:cubicBezTo>
                  <a:cubicBezTo>
                    <a:pt x="337" y="83"/>
                    <a:pt x="99" y="63"/>
                    <a:pt x="20" y="320"/>
                  </a:cubicBezTo>
                  <a:cubicBezTo>
                    <a:pt x="0" y="459"/>
                    <a:pt x="119" y="478"/>
                    <a:pt x="277" y="478"/>
                  </a:cubicBezTo>
                  <a:cubicBezTo>
                    <a:pt x="416" y="419"/>
                    <a:pt x="633" y="380"/>
                    <a:pt x="673" y="123"/>
                  </a:cubicBezTo>
                  <a:cubicBezTo>
                    <a:pt x="690" y="54"/>
                    <a:pt x="632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069750" y="550526"/>
              <a:ext cx="37360" cy="58342"/>
            </a:xfrm>
            <a:custGeom>
              <a:avLst/>
              <a:gdLst/>
              <a:ahLst/>
              <a:cxnLst/>
              <a:rect l="l" t="t" r="r" b="b"/>
              <a:pathLst>
                <a:path w="495" h="773" extrusionOk="0">
                  <a:moveTo>
                    <a:pt x="416" y="0"/>
                  </a:moveTo>
                  <a:lnTo>
                    <a:pt x="416" y="0"/>
                  </a:lnTo>
                  <a:cubicBezTo>
                    <a:pt x="198" y="257"/>
                    <a:pt x="1" y="396"/>
                    <a:pt x="40" y="712"/>
                  </a:cubicBezTo>
                  <a:cubicBezTo>
                    <a:pt x="40" y="750"/>
                    <a:pt x="81" y="772"/>
                    <a:pt x="126" y="772"/>
                  </a:cubicBezTo>
                  <a:cubicBezTo>
                    <a:pt x="151" y="772"/>
                    <a:pt x="177" y="766"/>
                    <a:pt x="198" y="752"/>
                  </a:cubicBezTo>
                  <a:cubicBezTo>
                    <a:pt x="396" y="574"/>
                    <a:pt x="495" y="376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1162660" y="298289"/>
              <a:ext cx="29435" cy="49512"/>
            </a:xfrm>
            <a:custGeom>
              <a:avLst/>
              <a:gdLst/>
              <a:ahLst/>
              <a:cxnLst/>
              <a:rect l="l" t="t" r="r" b="b"/>
              <a:pathLst>
                <a:path w="390" h="656" extrusionOk="0">
                  <a:moveTo>
                    <a:pt x="219" y="0"/>
                  </a:moveTo>
                  <a:cubicBezTo>
                    <a:pt x="211" y="0"/>
                    <a:pt x="202" y="1"/>
                    <a:pt x="193" y="2"/>
                  </a:cubicBezTo>
                  <a:cubicBezTo>
                    <a:pt x="35" y="61"/>
                    <a:pt x="54" y="239"/>
                    <a:pt x="35" y="397"/>
                  </a:cubicBezTo>
                  <a:cubicBezTo>
                    <a:pt x="53" y="472"/>
                    <a:pt x="1" y="655"/>
                    <a:pt x="149" y="655"/>
                  </a:cubicBezTo>
                  <a:cubicBezTo>
                    <a:pt x="157" y="655"/>
                    <a:pt x="165" y="655"/>
                    <a:pt x="173" y="654"/>
                  </a:cubicBezTo>
                  <a:cubicBezTo>
                    <a:pt x="371" y="634"/>
                    <a:pt x="351" y="397"/>
                    <a:pt x="371" y="259"/>
                  </a:cubicBezTo>
                  <a:cubicBezTo>
                    <a:pt x="389" y="147"/>
                    <a:pt x="355" y="0"/>
                    <a:pt x="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990653" y="688495"/>
              <a:ext cx="39549" cy="41134"/>
            </a:xfrm>
            <a:custGeom>
              <a:avLst/>
              <a:gdLst/>
              <a:ahLst/>
              <a:cxnLst/>
              <a:rect l="l" t="t" r="r" b="b"/>
              <a:pathLst>
                <a:path w="524" h="545" extrusionOk="0">
                  <a:moveTo>
                    <a:pt x="408" y="0"/>
                  </a:moveTo>
                  <a:cubicBezTo>
                    <a:pt x="392" y="0"/>
                    <a:pt x="375" y="4"/>
                    <a:pt x="357" y="11"/>
                  </a:cubicBezTo>
                  <a:cubicBezTo>
                    <a:pt x="159" y="50"/>
                    <a:pt x="60" y="208"/>
                    <a:pt x="1" y="406"/>
                  </a:cubicBezTo>
                  <a:cubicBezTo>
                    <a:pt x="1" y="465"/>
                    <a:pt x="40" y="525"/>
                    <a:pt x="139" y="544"/>
                  </a:cubicBezTo>
                  <a:cubicBezTo>
                    <a:pt x="337" y="465"/>
                    <a:pt x="436" y="327"/>
                    <a:pt x="475" y="149"/>
                  </a:cubicBezTo>
                  <a:cubicBezTo>
                    <a:pt x="524" y="68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" name="Google Shape;974;p38"/>
          <p:cNvGrpSpPr/>
          <p:nvPr/>
        </p:nvGrpSpPr>
        <p:grpSpPr>
          <a:xfrm>
            <a:off x="134922" y="2652175"/>
            <a:ext cx="445553" cy="506948"/>
            <a:chOff x="2713106" y="96922"/>
            <a:chExt cx="249218" cy="283560"/>
          </a:xfrm>
        </p:grpSpPr>
        <p:sp>
          <p:nvSpPr>
            <p:cNvPr id="975" name="Google Shape;975;p38"/>
            <p:cNvSpPr/>
            <p:nvPr/>
          </p:nvSpPr>
          <p:spPr>
            <a:xfrm>
              <a:off x="2713106" y="96922"/>
              <a:ext cx="195480" cy="283560"/>
            </a:xfrm>
            <a:custGeom>
              <a:avLst/>
              <a:gdLst/>
              <a:ahLst/>
              <a:cxnLst/>
              <a:rect l="l" t="t" r="r" b="b"/>
              <a:pathLst>
                <a:path w="2590" h="3757" extrusionOk="0">
                  <a:moveTo>
                    <a:pt x="1266" y="1"/>
                  </a:moveTo>
                  <a:cubicBezTo>
                    <a:pt x="1088" y="1"/>
                    <a:pt x="1147" y="179"/>
                    <a:pt x="1127" y="277"/>
                  </a:cubicBezTo>
                  <a:cubicBezTo>
                    <a:pt x="1028" y="910"/>
                    <a:pt x="870" y="1542"/>
                    <a:pt x="159" y="1780"/>
                  </a:cubicBezTo>
                  <a:cubicBezTo>
                    <a:pt x="80" y="1799"/>
                    <a:pt x="1" y="1819"/>
                    <a:pt x="40" y="1918"/>
                  </a:cubicBezTo>
                  <a:cubicBezTo>
                    <a:pt x="60" y="1977"/>
                    <a:pt x="99" y="2056"/>
                    <a:pt x="159" y="2056"/>
                  </a:cubicBezTo>
                  <a:cubicBezTo>
                    <a:pt x="811" y="2195"/>
                    <a:pt x="930" y="2728"/>
                    <a:pt x="1048" y="3223"/>
                  </a:cubicBezTo>
                  <a:cubicBezTo>
                    <a:pt x="1088" y="3361"/>
                    <a:pt x="1088" y="3559"/>
                    <a:pt x="1266" y="3756"/>
                  </a:cubicBezTo>
                  <a:cubicBezTo>
                    <a:pt x="1463" y="2985"/>
                    <a:pt x="1562" y="2195"/>
                    <a:pt x="2432" y="1958"/>
                  </a:cubicBezTo>
                  <a:cubicBezTo>
                    <a:pt x="2590" y="1938"/>
                    <a:pt x="2590" y="1780"/>
                    <a:pt x="2432" y="1740"/>
                  </a:cubicBezTo>
                  <a:cubicBezTo>
                    <a:pt x="1720" y="1483"/>
                    <a:pt x="1542" y="890"/>
                    <a:pt x="1384" y="258"/>
                  </a:cubicBezTo>
                  <a:cubicBezTo>
                    <a:pt x="1364" y="159"/>
                    <a:pt x="1384" y="1"/>
                    <a:pt x="1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2933946" y="240174"/>
              <a:ext cx="28379" cy="32907"/>
            </a:xfrm>
            <a:custGeom>
              <a:avLst/>
              <a:gdLst/>
              <a:ahLst/>
              <a:cxnLst/>
              <a:rect l="l" t="t" r="r" b="b"/>
              <a:pathLst>
                <a:path w="376" h="436" extrusionOk="0">
                  <a:moveTo>
                    <a:pt x="158" y="0"/>
                  </a:moveTo>
                  <a:cubicBezTo>
                    <a:pt x="20" y="40"/>
                    <a:pt x="0" y="139"/>
                    <a:pt x="0" y="237"/>
                  </a:cubicBezTo>
                  <a:cubicBezTo>
                    <a:pt x="0" y="356"/>
                    <a:pt x="79" y="435"/>
                    <a:pt x="198" y="435"/>
                  </a:cubicBezTo>
                  <a:cubicBezTo>
                    <a:pt x="316" y="396"/>
                    <a:pt x="376" y="336"/>
                    <a:pt x="356" y="198"/>
                  </a:cubicBezTo>
                  <a:cubicBezTo>
                    <a:pt x="316" y="79"/>
                    <a:pt x="2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/>
          <p:nvPr/>
        </p:nvSpPr>
        <p:spPr>
          <a:xfrm>
            <a:off x="580475" y="4509694"/>
            <a:ext cx="378154" cy="521796"/>
          </a:xfrm>
          <a:custGeom>
            <a:avLst/>
            <a:gdLst/>
            <a:ahLst/>
            <a:cxnLst/>
            <a:rect l="l" t="t" r="r" b="b"/>
            <a:pathLst>
              <a:path w="2551" h="3520" extrusionOk="0">
                <a:moveTo>
                  <a:pt x="1147" y="1"/>
                </a:moveTo>
                <a:cubicBezTo>
                  <a:pt x="1127" y="21"/>
                  <a:pt x="1088" y="60"/>
                  <a:pt x="1088" y="80"/>
                </a:cubicBezTo>
                <a:cubicBezTo>
                  <a:pt x="1068" y="100"/>
                  <a:pt x="1068" y="120"/>
                  <a:pt x="1068" y="159"/>
                </a:cubicBezTo>
                <a:cubicBezTo>
                  <a:pt x="1088" y="871"/>
                  <a:pt x="930" y="1404"/>
                  <a:pt x="159" y="1642"/>
                </a:cubicBezTo>
                <a:cubicBezTo>
                  <a:pt x="60" y="1661"/>
                  <a:pt x="1" y="1740"/>
                  <a:pt x="40" y="1839"/>
                </a:cubicBezTo>
                <a:cubicBezTo>
                  <a:pt x="80" y="1938"/>
                  <a:pt x="159" y="1958"/>
                  <a:pt x="257" y="1958"/>
                </a:cubicBezTo>
                <a:cubicBezTo>
                  <a:pt x="771" y="1958"/>
                  <a:pt x="949" y="2333"/>
                  <a:pt x="1127" y="2729"/>
                </a:cubicBezTo>
                <a:cubicBezTo>
                  <a:pt x="1167" y="2847"/>
                  <a:pt x="1167" y="2986"/>
                  <a:pt x="1226" y="3144"/>
                </a:cubicBezTo>
                <a:cubicBezTo>
                  <a:pt x="1266" y="3262"/>
                  <a:pt x="1167" y="3519"/>
                  <a:pt x="1364" y="3519"/>
                </a:cubicBezTo>
                <a:cubicBezTo>
                  <a:pt x="1621" y="3519"/>
                  <a:pt x="1483" y="3262"/>
                  <a:pt x="1523" y="3124"/>
                </a:cubicBezTo>
                <a:cubicBezTo>
                  <a:pt x="1621" y="2571"/>
                  <a:pt x="1780" y="2076"/>
                  <a:pt x="2313" y="1760"/>
                </a:cubicBezTo>
                <a:cubicBezTo>
                  <a:pt x="2373" y="1701"/>
                  <a:pt x="2550" y="1701"/>
                  <a:pt x="2531" y="1543"/>
                </a:cubicBezTo>
                <a:cubicBezTo>
                  <a:pt x="2511" y="1385"/>
                  <a:pt x="2353" y="1385"/>
                  <a:pt x="2254" y="1345"/>
                </a:cubicBezTo>
                <a:cubicBezTo>
                  <a:pt x="1740" y="1167"/>
                  <a:pt x="1345" y="871"/>
                  <a:pt x="1285" y="258"/>
                </a:cubicBezTo>
                <a:cubicBezTo>
                  <a:pt x="1266" y="179"/>
                  <a:pt x="1266" y="60"/>
                  <a:pt x="11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633916" y="4215484"/>
            <a:ext cx="79307" cy="79307"/>
          </a:xfrm>
          <a:custGeom>
            <a:avLst/>
            <a:gdLst/>
            <a:ahLst/>
            <a:cxnLst/>
            <a:rect l="l" t="t" r="r" b="b"/>
            <a:pathLst>
              <a:path w="535" h="535" extrusionOk="0">
                <a:moveTo>
                  <a:pt x="257" y="1"/>
                </a:moveTo>
                <a:cubicBezTo>
                  <a:pt x="79" y="40"/>
                  <a:pt x="0" y="139"/>
                  <a:pt x="0" y="297"/>
                </a:cubicBezTo>
                <a:cubicBezTo>
                  <a:pt x="0" y="475"/>
                  <a:pt x="99" y="535"/>
                  <a:pt x="257" y="535"/>
                </a:cubicBezTo>
                <a:cubicBezTo>
                  <a:pt x="455" y="535"/>
                  <a:pt x="495" y="376"/>
                  <a:pt x="534" y="238"/>
                </a:cubicBezTo>
                <a:cubicBezTo>
                  <a:pt x="495" y="80"/>
                  <a:pt x="396" y="1"/>
                  <a:pt x="2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6866439" y="3290789"/>
            <a:ext cx="2306129" cy="1867185"/>
            <a:chOff x="6837864" y="3271739"/>
            <a:chExt cx="2306129" cy="1867185"/>
          </a:xfrm>
        </p:grpSpPr>
        <p:sp>
          <p:nvSpPr>
            <p:cNvPr id="179" name="Google Shape;179;p9"/>
            <p:cNvSpPr/>
            <p:nvPr/>
          </p:nvSpPr>
          <p:spPr>
            <a:xfrm>
              <a:off x="6984321" y="3354307"/>
              <a:ext cx="2159672" cy="1773662"/>
            </a:xfrm>
            <a:custGeom>
              <a:avLst/>
              <a:gdLst/>
              <a:ahLst/>
              <a:cxnLst/>
              <a:rect l="l" t="t" r="r" b="b"/>
              <a:pathLst>
                <a:path w="14569" h="11965" extrusionOk="0">
                  <a:moveTo>
                    <a:pt x="14569" y="1"/>
                  </a:moveTo>
                  <a:cubicBezTo>
                    <a:pt x="13877" y="594"/>
                    <a:pt x="13066" y="950"/>
                    <a:pt x="12197" y="1167"/>
                  </a:cubicBezTo>
                  <a:cubicBezTo>
                    <a:pt x="10991" y="1483"/>
                    <a:pt x="9785" y="1701"/>
                    <a:pt x="8599" y="2096"/>
                  </a:cubicBezTo>
                  <a:cubicBezTo>
                    <a:pt x="5436" y="3164"/>
                    <a:pt x="3044" y="5121"/>
                    <a:pt x="1384" y="8006"/>
                  </a:cubicBezTo>
                  <a:cubicBezTo>
                    <a:pt x="692" y="9252"/>
                    <a:pt x="218" y="10556"/>
                    <a:pt x="0" y="11960"/>
                  </a:cubicBezTo>
                  <a:cubicBezTo>
                    <a:pt x="47" y="11957"/>
                    <a:pt x="94" y="11956"/>
                    <a:pt x="140" y="11956"/>
                  </a:cubicBezTo>
                  <a:cubicBezTo>
                    <a:pt x="280" y="11956"/>
                    <a:pt x="417" y="11965"/>
                    <a:pt x="554" y="11965"/>
                  </a:cubicBezTo>
                  <a:cubicBezTo>
                    <a:pt x="737" y="11965"/>
                    <a:pt x="920" y="11950"/>
                    <a:pt x="1107" y="11881"/>
                  </a:cubicBezTo>
                  <a:cubicBezTo>
                    <a:pt x="1325" y="9963"/>
                    <a:pt x="2175" y="8263"/>
                    <a:pt x="3301" y="6702"/>
                  </a:cubicBezTo>
                  <a:cubicBezTo>
                    <a:pt x="4527" y="5041"/>
                    <a:pt x="6207" y="4053"/>
                    <a:pt x="7986" y="3183"/>
                  </a:cubicBezTo>
                  <a:cubicBezTo>
                    <a:pt x="9271" y="2571"/>
                    <a:pt x="10655" y="2353"/>
                    <a:pt x="11979" y="1958"/>
                  </a:cubicBezTo>
                  <a:cubicBezTo>
                    <a:pt x="12888" y="1701"/>
                    <a:pt x="13758" y="1385"/>
                    <a:pt x="14569" y="950"/>
                  </a:cubicBezTo>
                  <a:lnTo>
                    <a:pt x="145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7204007" y="3582887"/>
              <a:ext cx="1939984" cy="1553233"/>
            </a:xfrm>
            <a:custGeom>
              <a:avLst/>
              <a:gdLst/>
              <a:ahLst/>
              <a:cxnLst/>
              <a:rect l="l" t="t" r="r" b="b"/>
              <a:pathLst>
                <a:path w="13087" h="10478" extrusionOk="0">
                  <a:moveTo>
                    <a:pt x="13087" y="1"/>
                  </a:moveTo>
                  <a:cubicBezTo>
                    <a:pt x="11802" y="633"/>
                    <a:pt x="10477" y="1127"/>
                    <a:pt x="9074" y="1444"/>
                  </a:cubicBezTo>
                  <a:cubicBezTo>
                    <a:pt x="7453" y="1819"/>
                    <a:pt x="5951" y="2412"/>
                    <a:pt x="4527" y="3262"/>
                  </a:cubicBezTo>
                  <a:cubicBezTo>
                    <a:pt x="1760" y="4883"/>
                    <a:pt x="376" y="7354"/>
                    <a:pt x="1" y="10477"/>
                  </a:cubicBezTo>
                  <a:cubicBezTo>
                    <a:pt x="100" y="10477"/>
                    <a:pt x="199" y="10477"/>
                    <a:pt x="297" y="10398"/>
                  </a:cubicBezTo>
                  <a:cubicBezTo>
                    <a:pt x="456" y="8362"/>
                    <a:pt x="1226" y="6583"/>
                    <a:pt x="2610" y="5101"/>
                  </a:cubicBezTo>
                  <a:cubicBezTo>
                    <a:pt x="4152" y="3460"/>
                    <a:pt x="6129" y="2472"/>
                    <a:pt x="8263" y="1879"/>
                  </a:cubicBezTo>
                  <a:cubicBezTo>
                    <a:pt x="9904" y="1424"/>
                    <a:pt x="11564" y="1029"/>
                    <a:pt x="13087" y="258"/>
                  </a:cubicBezTo>
                  <a:lnTo>
                    <a:pt x="130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837864" y="5064361"/>
              <a:ext cx="85088" cy="74563"/>
            </a:xfrm>
            <a:custGeom>
              <a:avLst/>
              <a:gdLst/>
              <a:ahLst/>
              <a:cxnLst/>
              <a:rect l="l" t="t" r="r" b="b"/>
              <a:pathLst>
                <a:path w="574" h="503" extrusionOk="0">
                  <a:moveTo>
                    <a:pt x="259" y="1"/>
                  </a:moveTo>
                  <a:cubicBezTo>
                    <a:pt x="88" y="1"/>
                    <a:pt x="36" y="243"/>
                    <a:pt x="0" y="404"/>
                  </a:cubicBezTo>
                  <a:cubicBezTo>
                    <a:pt x="119" y="503"/>
                    <a:pt x="277" y="444"/>
                    <a:pt x="415" y="503"/>
                  </a:cubicBezTo>
                  <a:cubicBezTo>
                    <a:pt x="395" y="325"/>
                    <a:pt x="573" y="48"/>
                    <a:pt x="316" y="9"/>
                  </a:cubicBezTo>
                  <a:cubicBezTo>
                    <a:pt x="296" y="3"/>
                    <a:pt x="277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6884707" y="4709187"/>
              <a:ext cx="119035" cy="157280"/>
            </a:xfrm>
            <a:custGeom>
              <a:avLst/>
              <a:gdLst/>
              <a:ahLst/>
              <a:cxnLst/>
              <a:rect l="l" t="t" r="r" b="b"/>
              <a:pathLst>
                <a:path w="803" h="1061" extrusionOk="0">
                  <a:moveTo>
                    <a:pt x="646" y="1"/>
                  </a:moveTo>
                  <a:cubicBezTo>
                    <a:pt x="623" y="1"/>
                    <a:pt x="598" y="5"/>
                    <a:pt x="574" y="13"/>
                  </a:cubicBezTo>
                  <a:cubicBezTo>
                    <a:pt x="356" y="72"/>
                    <a:pt x="0" y="804"/>
                    <a:pt x="119" y="1001"/>
                  </a:cubicBezTo>
                  <a:cubicBezTo>
                    <a:pt x="178" y="1041"/>
                    <a:pt x="198" y="1061"/>
                    <a:pt x="277" y="1061"/>
                  </a:cubicBezTo>
                  <a:lnTo>
                    <a:pt x="317" y="1061"/>
                  </a:lnTo>
                  <a:cubicBezTo>
                    <a:pt x="514" y="804"/>
                    <a:pt x="692" y="468"/>
                    <a:pt x="771" y="151"/>
                  </a:cubicBezTo>
                  <a:cubicBezTo>
                    <a:pt x="802" y="57"/>
                    <a:pt x="735" y="1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230393" y="4110312"/>
              <a:ext cx="120369" cy="134896"/>
            </a:xfrm>
            <a:custGeom>
              <a:avLst/>
              <a:gdLst/>
              <a:ahLst/>
              <a:cxnLst/>
              <a:rect l="l" t="t" r="r" b="b"/>
              <a:pathLst>
                <a:path w="812" h="910" extrusionOk="0">
                  <a:moveTo>
                    <a:pt x="732" y="1"/>
                  </a:moveTo>
                  <a:cubicBezTo>
                    <a:pt x="455" y="21"/>
                    <a:pt x="1" y="633"/>
                    <a:pt x="21" y="811"/>
                  </a:cubicBezTo>
                  <a:cubicBezTo>
                    <a:pt x="34" y="879"/>
                    <a:pt x="75" y="909"/>
                    <a:pt x="132" y="909"/>
                  </a:cubicBezTo>
                  <a:cubicBezTo>
                    <a:pt x="158" y="909"/>
                    <a:pt x="187" y="903"/>
                    <a:pt x="218" y="890"/>
                  </a:cubicBezTo>
                  <a:cubicBezTo>
                    <a:pt x="495" y="732"/>
                    <a:pt x="693" y="495"/>
                    <a:pt x="791" y="198"/>
                  </a:cubicBezTo>
                  <a:cubicBezTo>
                    <a:pt x="811" y="100"/>
                    <a:pt x="811" y="1"/>
                    <a:pt x="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494105" y="3863943"/>
              <a:ext cx="135044" cy="108806"/>
            </a:xfrm>
            <a:custGeom>
              <a:avLst/>
              <a:gdLst/>
              <a:ahLst/>
              <a:cxnLst/>
              <a:rect l="l" t="t" r="r" b="b"/>
              <a:pathLst>
                <a:path w="911" h="734" extrusionOk="0">
                  <a:moveTo>
                    <a:pt x="773" y="1"/>
                  </a:moveTo>
                  <a:cubicBezTo>
                    <a:pt x="518" y="1"/>
                    <a:pt x="347" y="187"/>
                    <a:pt x="159" y="319"/>
                  </a:cubicBezTo>
                  <a:cubicBezTo>
                    <a:pt x="119" y="378"/>
                    <a:pt x="60" y="477"/>
                    <a:pt x="40" y="536"/>
                  </a:cubicBezTo>
                  <a:cubicBezTo>
                    <a:pt x="1" y="694"/>
                    <a:pt x="100" y="734"/>
                    <a:pt x="238" y="734"/>
                  </a:cubicBezTo>
                  <a:cubicBezTo>
                    <a:pt x="515" y="635"/>
                    <a:pt x="712" y="398"/>
                    <a:pt x="851" y="141"/>
                  </a:cubicBezTo>
                  <a:cubicBezTo>
                    <a:pt x="910" y="101"/>
                    <a:pt x="851" y="2"/>
                    <a:pt x="811" y="2"/>
                  </a:cubicBezTo>
                  <a:cubicBezTo>
                    <a:pt x="798" y="1"/>
                    <a:pt x="786" y="1"/>
                    <a:pt x="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8615363" y="3395368"/>
              <a:ext cx="147645" cy="77380"/>
            </a:xfrm>
            <a:custGeom>
              <a:avLst/>
              <a:gdLst/>
              <a:ahLst/>
              <a:cxnLst/>
              <a:rect l="l" t="t" r="r" b="b"/>
              <a:pathLst>
                <a:path w="996" h="522" extrusionOk="0">
                  <a:moveTo>
                    <a:pt x="699" y="1"/>
                  </a:moveTo>
                  <a:cubicBezTo>
                    <a:pt x="462" y="80"/>
                    <a:pt x="146" y="80"/>
                    <a:pt x="47" y="376"/>
                  </a:cubicBezTo>
                  <a:cubicBezTo>
                    <a:pt x="0" y="486"/>
                    <a:pt x="115" y="521"/>
                    <a:pt x="213" y="521"/>
                  </a:cubicBezTo>
                  <a:cubicBezTo>
                    <a:pt x="239" y="521"/>
                    <a:pt x="264" y="519"/>
                    <a:pt x="284" y="515"/>
                  </a:cubicBezTo>
                  <a:cubicBezTo>
                    <a:pt x="541" y="436"/>
                    <a:pt x="877" y="436"/>
                    <a:pt x="956" y="119"/>
                  </a:cubicBezTo>
                  <a:cubicBezTo>
                    <a:pt x="996" y="1"/>
                    <a:pt x="838" y="1"/>
                    <a:pt x="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8320522" y="3487571"/>
              <a:ext cx="149572" cy="66262"/>
            </a:xfrm>
            <a:custGeom>
              <a:avLst/>
              <a:gdLst/>
              <a:ahLst/>
              <a:cxnLst/>
              <a:rect l="l" t="t" r="r" b="b"/>
              <a:pathLst>
                <a:path w="1009" h="447" extrusionOk="0">
                  <a:moveTo>
                    <a:pt x="748" y="0"/>
                  </a:moveTo>
                  <a:cubicBezTo>
                    <a:pt x="603" y="0"/>
                    <a:pt x="468" y="92"/>
                    <a:pt x="325" y="92"/>
                  </a:cubicBezTo>
                  <a:cubicBezTo>
                    <a:pt x="316" y="92"/>
                    <a:pt x="306" y="91"/>
                    <a:pt x="297" y="90"/>
                  </a:cubicBezTo>
                  <a:lnTo>
                    <a:pt x="257" y="90"/>
                  </a:lnTo>
                  <a:cubicBezTo>
                    <a:pt x="158" y="150"/>
                    <a:pt x="0" y="169"/>
                    <a:pt x="20" y="288"/>
                  </a:cubicBezTo>
                  <a:cubicBezTo>
                    <a:pt x="20" y="446"/>
                    <a:pt x="178" y="446"/>
                    <a:pt x="356" y="446"/>
                  </a:cubicBezTo>
                  <a:cubicBezTo>
                    <a:pt x="514" y="347"/>
                    <a:pt x="791" y="446"/>
                    <a:pt x="988" y="209"/>
                  </a:cubicBezTo>
                  <a:cubicBezTo>
                    <a:pt x="1008" y="169"/>
                    <a:pt x="988" y="110"/>
                    <a:pt x="949" y="70"/>
                  </a:cubicBezTo>
                  <a:cubicBezTo>
                    <a:pt x="879" y="18"/>
                    <a:pt x="813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7031164" y="4423239"/>
              <a:ext cx="111475" cy="117997"/>
            </a:xfrm>
            <a:custGeom>
              <a:avLst/>
              <a:gdLst/>
              <a:ahLst/>
              <a:cxnLst/>
              <a:rect l="l" t="t" r="r" b="b"/>
              <a:pathLst>
                <a:path w="752" h="796" extrusionOk="0">
                  <a:moveTo>
                    <a:pt x="562" y="1"/>
                  </a:moveTo>
                  <a:cubicBezTo>
                    <a:pt x="529" y="1"/>
                    <a:pt x="497" y="10"/>
                    <a:pt x="475" y="25"/>
                  </a:cubicBezTo>
                  <a:cubicBezTo>
                    <a:pt x="218" y="163"/>
                    <a:pt x="99" y="400"/>
                    <a:pt x="20" y="657"/>
                  </a:cubicBezTo>
                  <a:cubicBezTo>
                    <a:pt x="1" y="716"/>
                    <a:pt x="60" y="776"/>
                    <a:pt x="159" y="795"/>
                  </a:cubicBezTo>
                  <a:cubicBezTo>
                    <a:pt x="356" y="776"/>
                    <a:pt x="455" y="598"/>
                    <a:pt x="534" y="499"/>
                  </a:cubicBezTo>
                  <a:cubicBezTo>
                    <a:pt x="633" y="380"/>
                    <a:pt x="752" y="262"/>
                    <a:pt x="692" y="104"/>
                  </a:cubicBezTo>
                  <a:cubicBezTo>
                    <a:pt x="680" y="28"/>
                    <a:pt x="620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7757817" y="3690655"/>
              <a:ext cx="125705" cy="85830"/>
            </a:xfrm>
            <a:custGeom>
              <a:avLst/>
              <a:gdLst/>
              <a:ahLst/>
              <a:cxnLst/>
              <a:rect l="l" t="t" r="r" b="b"/>
              <a:pathLst>
                <a:path w="848" h="579" extrusionOk="0">
                  <a:moveTo>
                    <a:pt x="695" y="0"/>
                  </a:moveTo>
                  <a:cubicBezTo>
                    <a:pt x="681" y="0"/>
                    <a:pt x="666" y="2"/>
                    <a:pt x="653" y="5"/>
                  </a:cubicBezTo>
                  <a:cubicBezTo>
                    <a:pt x="416" y="104"/>
                    <a:pt x="100" y="104"/>
                    <a:pt x="21" y="460"/>
                  </a:cubicBezTo>
                  <a:cubicBezTo>
                    <a:pt x="1" y="539"/>
                    <a:pt x="119" y="578"/>
                    <a:pt x="218" y="578"/>
                  </a:cubicBezTo>
                  <a:cubicBezTo>
                    <a:pt x="495" y="499"/>
                    <a:pt x="712" y="381"/>
                    <a:pt x="831" y="124"/>
                  </a:cubicBezTo>
                  <a:cubicBezTo>
                    <a:pt x="847" y="41"/>
                    <a:pt x="768" y="0"/>
                    <a:pt x="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8921175" y="3271739"/>
              <a:ext cx="117256" cy="86719"/>
            </a:xfrm>
            <a:custGeom>
              <a:avLst/>
              <a:gdLst/>
              <a:ahLst/>
              <a:cxnLst/>
              <a:rect l="l" t="t" r="r" b="b"/>
              <a:pathLst>
                <a:path w="791" h="585" extrusionOk="0">
                  <a:moveTo>
                    <a:pt x="653" y="1"/>
                  </a:moveTo>
                  <a:cubicBezTo>
                    <a:pt x="509" y="1"/>
                    <a:pt x="387" y="104"/>
                    <a:pt x="277" y="182"/>
                  </a:cubicBezTo>
                  <a:cubicBezTo>
                    <a:pt x="158" y="242"/>
                    <a:pt x="0" y="321"/>
                    <a:pt x="60" y="518"/>
                  </a:cubicBezTo>
                  <a:cubicBezTo>
                    <a:pt x="60" y="538"/>
                    <a:pt x="99" y="578"/>
                    <a:pt x="158" y="578"/>
                  </a:cubicBezTo>
                  <a:cubicBezTo>
                    <a:pt x="169" y="582"/>
                    <a:pt x="181" y="584"/>
                    <a:pt x="195" y="584"/>
                  </a:cubicBezTo>
                  <a:cubicBezTo>
                    <a:pt x="366" y="584"/>
                    <a:pt x="773" y="269"/>
                    <a:pt x="791" y="123"/>
                  </a:cubicBezTo>
                  <a:cubicBezTo>
                    <a:pt x="791" y="84"/>
                    <a:pt x="771" y="24"/>
                    <a:pt x="771" y="24"/>
                  </a:cubicBezTo>
                  <a:cubicBezTo>
                    <a:pt x="730" y="8"/>
                    <a:pt x="691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8039170" y="3564951"/>
              <a:ext cx="130004" cy="70858"/>
            </a:xfrm>
            <a:custGeom>
              <a:avLst/>
              <a:gdLst/>
              <a:ahLst/>
              <a:cxnLst/>
              <a:rect l="l" t="t" r="r" b="b"/>
              <a:pathLst>
                <a:path w="877" h="478" extrusionOk="0">
                  <a:moveTo>
                    <a:pt x="733" y="0"/>
                  </a:moveTo>
                  <a:cubicBezTo>
                    <a:pt x="692" y="0"/>
                    <a:pt x="648" y="9"/>
                    <a:pt x="613" y="23"/>
                  </a:cubicBezTo>
                  <a:cubicBezTo>
                    <a:pt x="396" y="62"/>
                    <a:pt x="119" y="62"/>
                    <a:pt x="40" y="339"/>
                  </a:cubicBezTo>
                  <a:cubicBezTo>
                    <a:pt x="0" y="478"/>
                    <a:pt x="218" y="438"/>
                    <a:pt x="336" y="458"/>
                  </a:cubicBezTo>
                  <a:cubicBezTo>
                    <a:pt x="514" y="418"/>
                    <a:pt x="791" y="418"/>
                    <a:pt x="850" y="122"/>
                  </a:cubicBezTo>
                  <a:cubicBezTo>
                    <a:pt x="876" y="32"/>
                    <a:pt x="810" y="0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9"/>
          <p:cNvGrpSpPr/>
          <p:nvPr/>
        </p:nvGrpSpPr>
        <p:grpSpPr>
          <a:xfrm>
            <a:off x="8267610" y="347998"/>
            <a:ext cx="653574" cy="1005639"/>
            <a:chOff x="8267610" y="347998"/>
            <a:chExt cx="653574" cy="1005639"/>
          </a:xfrm>
        </p:grpSpPr>
        <p:sp>
          <p:nvSpPr>
            <p:cNvPr id="192" name="Google Shape;192;p9"/>
            <p:cNvSpPr/>
            <p:nvPr/>
          </p:nvSpPr>
          <p:spPr>
            <a:xfrm>
              <a:off x="8267610" y="347998"/>
              <a:ext cx="76194" cy="73822"/>
            </a:xfrm>
            <a:custGeom>
              <a:avLst/>
              <a:gdLst/>
              <a:ahLst/>
              <a:cxnLst/>
              <a:rect l="l" t="t" r="r" b="b"/>
              <a:pathLst>
                <a:path w="514" h="498" extrusionOk="0">
                  <a:moveTo>
                    <a:pt x="303" y="1"/>
                  </a:moveTo>
                  <a:cubicBezTo>
                    <a:pt x="288" y="1"/>
                    <a:pt x="273" y="2"/>
                    <a:pt x="257" y="4"/>
                  </a:cubicBezTo>
                  <a:cubicBezTo>
                    <a:pt x="59" y="4"/>
                    <a:pt x="0" y="103"/>
                    <a:pt x="0" y="280"/>
                  </a:cubicBezTo>
                  <a:cubicBezTo>
                    <a:pt x="0" y="439"/>
                    <a:pt x="99" y="498"/>
                    <a:pt x="237" y="498"/>
                  </a:cubicBezTo>
                  <a:cubicBezTo>
                    <a:pt x="415" y="498"/>
                    <a:pt x="514" y="399"/>
                    <a:pt x="514" y="221"/>
                  </a:cubicBezTo>
                  <a:cubicBezTo>
                    <a:pt x="496" y="79"/>
                    <a:pt x="430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8478550" y="846665"/>
              <a:ext cx="363478" cy="506972"/>
            </a:xfrm>
            <a:custGeom>
              <a:avLst/>
              <a:gdLst/>
              <a:ahLst/>
              <a:cxnLst/>
              <a:rect l="l" t="t" r="r" b="b"/>
              <a:pathLst>
                <a:path w="2452" h="3420" extrusionOk="0">
                  <a:moveTo>
                    <a:pt x="1285" y="0"/>
                  </a:moveTo>
                  <a:cubicBezTo>
                    <a:pt x="1206" y="59"/>
                    <a:pt x="1166" y="59"/>
                    <a:pt x="1107" y="79"/>
                  </a:cubicBezTo>
                  <a:cubicBezTo>
                    <a:pt x="1087" y="138"/>
                    <a:pt x="1068" y="158"/>
                    <a:pt x="1068" y="198"/>
                  </a:cubicBezTo>
                  <a:cubicBezTo>
                    <a:pt x="969" y="830"/>
                    <a:pt x="712" y="1364"/>
                    <a:pt x="79" y="1621"/>
                  </a:cubicBezTo>
                  <a:cubicBezTo>
                    <a:pt x="20" y="1641"/>
                    <a:pt x="0" y="1680"/>
                    <a:pt x="0" y="1759"/>
                  </a:cubicBezTo>
                  <a:cubicBezTo>
                    <a:pt x="20" y="1838"/>
                    <a:pt x="99" y="1858"/>
                    <a:pt x="178" y="1858"/>
                  </a:cubicBezTo>
                  <a:cubicBezTo>
                    <a:pt x="475" y="1858"/>
                    <a:pt x="692" y="1977"/>
                    <a:pt x="791" y="2273"/>
                  </a:cubicBezTo>
                  <a:cubicBezTo>
                    <a:pt x="890" y="2550"/>
                    <a:pt x="969" y="2847"/>
                    <a:pt x="969" y="3143"/>
                  </a:cubicBezTo>
                  <a:cubicBezTo>
                    <a:pt x="969" y="3242"/>
                    <a:pt x="909" y="3420"/>
                    <a:pt x="1087" y="3420"/>
                  </a:cubicBezTo>
                  <a:cubicBezTo>
                    <a:pt x="1265" y="3420"/>
                    <a:pt x="1206" y="3242"/>
                    <a:pt x="1226" y="3143"/>
                  </a:cubicBezTo>
                  <a:cubicBezTo>
                    <a:pt x="1364" y="2570"/>
                    <a:pt x="1483" y="2016"/>
                    <a:pt x="2175" y="1838"/>
                  </a:cubicBezTo>
                  <a:cubicBezTo>
                    <a:pt x="2372" y="1779"/>
                    <a:pt x="2451" y="1661"/>
                    <a:pt x="2214" y="1542"/>
                  </a:cubicBezTo>
                  <a:cubicBezTo>
                    <a:pt x="1601" y="1245"/>
                    <a:pt x="1364" y="692"/>
                    <a:pt x="1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8833131" y="579988"/>
              <a:ext cx="88053" cy="76342"/>
            </a:xfrm>
            <a:custGeom>
              <a:avLst/>
              <a:gdLst/>
              <a:ahLst/>
              <a:cxnLst/>
              <a:rect l="l" t="t" r="r" b="b"/>
              <a:pathLst>
                <a:path w="594" h="515" extrusionOk="0">
                  <a:moveTo>
                    <a:pt x="336" y="0"/>
                  </a:moveTo>
                  <a:cubicBezTo>
                    <a:pt x="158" y="0"/>
                    <a:pt x="59" y="99"/>
                    <a:pt x="40" y="257"/>
                  </a:cubicBezTo>
                  <a:cubicBezTo>
                    <a:pt x="0" y="415"/>
                    <a:pt x="99" y="514"/>
                    <a:pt x="257" y="514"/>
                  </a:cubicBezTo>
                  <a:cubicBezTo>
                    <a:pt x="455" y="514"/>
                    <a:pt x="553" y="415"/>
                    <a:pt x="593" y="257"/>
                  </a:cubicBezTo>
                  <a:cubicBezTo>
                    <a:pt x="573" y="79"/>
                    <a:pt x="494" y="0"/>
                    <a:pt x="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9"/>
          <p:cNvSpPr/>
          <p:nvPr/>
        </p:nvSpPr>
        <p:spPr>
          <a:xfrm>
            <a:off x="250337" y="2487071"/>
            <a:ext cx="225368" cy="320844"/>
          </a:xfrm>
          <a:custGeom>
            <a:avLst/>
            <a:gdLst/>
            <a:ahLst/>
            <a:cxnLst/>
            <a:rect l="l" t="t" r="r" b="b"/>
            <a:pathLst>
              <a:path w="2986" h="4251" extrusionOk="0">
                <a:moveTo>
                  <a:pt x="1622" y="1"/>
                </a:moveTo>
                <a:cubicBezTo>
                  <a:pt x="1187" y="1305"/>
                  <a:pt x="1187" y="1305"/>
                  <a:pt x="119" y="1898"/>
                </a:cubicBezTo>
                <a:cubicBezTo>
                  <a:pt x="80" y="1938"/>
                  <a:pt x="1" y="1977"/>
                  <a:pt x="1" y="2057"/>
                </a:cubicBezTo>
                <a:cubicBezTo>
                  <a:pt x="1" y="2175"/>
                  <a:pt x="119" y="2155"/>
                  <a:pt x="198" y="2175"/>
                </a:cubicBezTo>
                <a:cubicBezTo>
                  <a:pt x="831" y="2274"/>
                  <a:pt x="1088" y="2729"/>
                  <a:pt x="1187" y="3282"/>
                </a:cubicBezTo>
                <a:cubicBezTo>
                  <a:pt x="1226" y="3539"/>
                  <a:pt x="1305" y="3776"/>
                  <a:pt x="1286" y="4033"/>
                </a:cubicBezTo>
                <a:cubicBezTo>
                  <a:pt x="1266" y="4112"/>
                  <a:pt x="1266" y="4251"/>
                  <a:pt x="1404" y="4251"/>
                </a:cubicBezTo>
                <a:cubicBezTo>
                  <a:pt x="1523" y="4251"/>
                  <a:pt x="1503" y="4112"/>
                  <a:pt x="1523" y="4013"/>
                </a:cubicBezTo>
                <a:cubicBezTo>
                  <a:pt x="1720" y="3243"/>
                  <a:pt x="1879" y="2452"/>
                  <a:pt x="2867" y="2294"/>
                </a:cubicBezTo>
                <a:cubicBezTo>
                  <a:pt x="2906" y="2274"/>
                  <a:pt x="2986" y="2234"/>
                  <a:pt x="2986" y="2175"/>
                </a:cubicBezTo>
                <a:cubicBezTo>
                  <a:pt x="2986" y="2076"/>
                  <a:pt x="2906" y="2076"/>
                  <a:pt x="2847" y="2057"/>
                </a:cubicBezTo>
                <a:cubicBezTo>
                  <a:pt x="2155" y="1839"/>
                  <a:pt x="1819" y="1444"/>
                  <a:pt x="1800" y="712"/>
                </a:cubicBezTo>
                <a:cubicBezTo>
                  <a:pt x="1780" y="495"/>
                  <a:pt x="1720" y="278"/>
                  <a:pt x="16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9"/>
          <p:cNvGrpSpPr/>
          <p:nvPr/>
        </p:nvGrpSpPr>
        <p:grpSpPr>
          <a:xfrm>
            <a:off x="-14237" y="-9526"/>
            <a:ext cx="1304861" cy="1553541"/>
            <a:chOff x="43" y="12"/>
            <a:chExt cx="1213034" cy="1444214"/>
          </a:xfrm>
        </p:grpSpPr>
        <p:sp>
          <p:nvSpPr>
            <p:cNvPr id="197" name="Google Shape;197;p9"/>
            <p:cNvSpPr/>
            <p:nvPr/>
          </p:nvSpPr>
          <p:spPr>
            <a:xfrm>
              <a:off x="6006" y="1521"/>
              <a:ext cx="1116049" cy="1295000"/>
            </a:xfrm>
            <a:custGeom>
              <a:avLst/>
              <a:gdLst/>
              <a:ahLst/>
              <a:cxnLst/>
              <a:rect l="l" t="t" r="r" b="b"/>
              <a:pathLst>
                <a:path w="14787" h="17158" extrusionOk="0">
                  <a:moveTo>
                    <a:pt x="13482" y="0"/>
                  </a:moveTo>
                  <a:cubicBezTo>
                    <a:pt x="13541" y="277"/>
                    <a:pt x="13620" y="554"/>
                    <a:pt x="13679" y="830"/>
                  </a:cubicBezTo>
                  <a:cubicBezTo>
                    <a:pt x="13897" y="2056"/>
                    <a:pt x="13679" y="3301"/>
                    <a:pt x="13422" y="4507"/>
                  </a:cubicBezTo>
                  <a:cubicBezTo>
                    <a:pt x="13126" y="5930"/>
                    <a:pt x="12395" y="7195"/>
                    <a:pt x="11604" y="8401"/>
                  </a:cubicBezTo>
                  <a:cubicBezTo>
                    <a:pt x="10457" y="10160"/>
                    <a:pt x="8955" y="11504"/>
                    <a:pt x="6959" y="12216"/>
                  </a:cubicBezTo>
                  <a:cubicBezTo>
                    <a:pt x="5694" y="12671"/>
                    <a:pt x="4448" y="13165"/>
                    <a:pt x="3243" y="13699"/>
                  </a:cubicBezTo>
                  <a:cubicBezTo>
                    <a:pt x="2017" y="14213"/>
                    <a:pt x="890" y="14964"/>
                    <a:pt x="40" y="15992"/>
                  </a:cubicBezTo>
                  <a:cubicBezTo>
                    <a:pt x="40" y="16367"/>
                    <a:pt x="1" y="16762"/>
                    <a:pt x="40" y="17158"/>
                  </a:cubicBezTo>
                  <a:cubicBezTo>
                    <a:pt x="396" y="16782"/>
                    <a:pt x="732" y="16347"/>
                    <a:pt x="1147" y="15992"/>
                  </a:cubicBezTo>
                  <a:cubicBezTo>
                    <a:pt x="2274" y="15102"/>
                    <a:pt x="3539" y="14529"/>
                    <a:pt x="4903" y="14035"/>
                  </a:cubicBezTo>
                  <a:cubicBezTo>
                    <a:pt x="6524" y="13481"/>
                    <a:pt x="8244" y="12987"/>
                    <a:pt x="9627" y="11920"/>
                  </a:cubicBezTo>
                  <a:cubicBezTo>
                    <a:pt x="12553" y="9646"/>
                    <a:pt x="14272" y="6622"/>
                    <a:pt x="14628" y="2906"/>
                  </a:cubicBezTo>
                  <a:cubicBezTo>
                    <a:pt x="14727" y="1937"/>
                    <a:pt x="14786" y="949"/>
                    <a:pt x="14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11968" y="12"/>
              <a:ext cx="911663" cy="1102614"/>
            </a:xfrm>
            <a:custGeom>
              <a:avLst/>
              <a:gdLst/>
              <a:ahLst/>
              <a:cxnLst/>
              <a:rect l="l" t="t" r="r" b="b"/>
              <a:pathLst>
                <a:path w="12079" h="14609" extrusionOk="0">
                  <a:moveTo>
                    <a:pt x="11228" y="0"/>
                  </a:moveTo>
                  <a:cubicBezTo>
                    <a:pt x="11545" y="1285"/>
                    <a:pt x="11663" y="2629"/>
                    <a:pt x="11347" y="3914"/>
                  </a:cubicBezTo>
                  <a:cubicBezTo>
                    <a:pt x="10398" y="7650"/>
                    <a:pt x="8303" y="10378"/>
                    <a:pt x="4508" y="11564"/>
                  </a:cubicBezTo>
                  <a:cubicBezTo>
                    <a:pt x="2867" y="12098"/>
                    <a:pt x="1305" y="12691"/>
                    <a:pt x="1" y="13817"/>
                  </a:cubicBezTo>
                  <a:lnTo>
                    <a:pt x="1" y="14608"/>
                  </a:lnTo>
                  <a:cubicBezTo>
                    <a:pt x="198" y="14410"/>
                    <a:pt x="376" y="14193"/>
                    <a:pt x="594" y="14015"/>
                  </a:cubicBezTo>
                  <a:cubicBezTo>
                    <a:pt x="1701" y="13224"/>
                    <a:pt x="2946" y="12730"/>
                    <a:pt x="4231" y="12295"/>
                  </a:cubicBezTo>
                  <a:cubicBezTo>
                    <a:pt x="4903" y="12038"/>
                    <a:pt x="5555" y="11861"/>
                    <a:pt x="6208" y="11524"/>
                  </a:cubicBezTo>
                  <a:cubicBezTo>
                    <a:pt x="8916" y="10062"/>
                    <a:pt x="10655" y="7769"/>
                    <a:pt x="11564" y="4843"/>
                  </a:cubicBezTo>
                  <a:cubicBezTo>
                    <a:pt x="12059" y="3242"/>
                    <a:pt x="12078" y="1621"/>
                    <a:pt x="1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43" y="1374336"/>
              <a:ext cx="56757" cy="69890"/>
            </a:xfrm>
            <a:custGeom>
              <a:avLst/>
              <a:gdLst/>
              <a:ahLst/>
              <a:cxnLst/>
              <a:rect l="l" t="t" r="r" b="b"/>
              <a:pathLst>
                <a:path w="752" h="926" extrusionOk="0">
                  <a:moveTo>
                    <a:pt x="497" y="0"/>
                  </a:moveTo>
                  <a:cubicBezTo>
                    <a:pt x="365" y="0"/>
                    <a:pt x="242" y="192"/>
                    <a:pt x="119" y="254"/>
                  </a:cubicBezTo>
                  <a:cubicBezTo>
                    <a:pt x="1" y="451"/>
                    <a:pt x="1" y="669"/>
                    <a:pt x="119" y="926"/>
                  </a:cubicBezTo>
                  <a:cubicBezTo>
                    <a:pt x="218" y="807"/>
                    <a:pt x="317" y="669"/>
                    <a:pt x="376" y="530"/>
                  </a:cubicBezTo>
                  <a:cubicBezTo>
                    <a:pt x="455" y="352"/>
                    <a:pt x="752" y="214"/>
                    <a:pt x="613" y="56"/>
                  </a:cubicBezTo>
                  <a:cubicBezTo>
                    <a:pt x="574" y="16"/>
                    <a:pt x="535" y="0"/>
                    <a:pt x="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186542" y="1208744"/>
              <a:ext cx="88079" cy="65437"/>
            </a:xfrm>
            <a:custGeom>
              <a:avLst/>
              <a:gdLst/>
              <a:ahLst/>
              <a:cxnLst/>
              <a:rect l="l" t="t" r="r" b="b"/>
              <a:pathLst>
                <a:path w="1167" h="867" extrusionOk="0">
                  <a:moveTo>
                    <a:pt x="974" y="0"/>
                  </a:moveTo>
                  <a:cubicBezTo>
                    <a:pt x="938" y="0"/>
                    <a:pt x="903" y="8"/>
                    <a:pt x="870" y="16"/>
                  </a:cubicBezTo>
                  <a:cubicBezTo>
                    <a:pt x="554" y="155"/>
                    <a:pt x="317" y="352"/>
                    <a:pt x="80" y="590"/>
                  </a:cubicBezTo>
                  <a:cubicBezTo>
                    <a:pt x="40" y="649"/>
                    <a:pt x="1" y="708"/>
                    <a:pt x="60" y="787"/>
                  </a:cubicBezTo>
                  <a:cubicBezTo>
                    <a:pt x="80" y="847"/>
                    <a:pt x="159" y="847"/>
                    <a:pt x="178" y="866"/>
                  </a:cubicBezTo>
                  <a:cubicBezTo>
                    <a:pt x="534" y="728"/>
                    <a:pt x="851" y="570"/>
                    <a:pt x="1107" y="273"/>
                  </a:cubicBezTo>
                  <a:cubicBezTo>
                    <a:pt x="1147" y="214"/>
                    <a:pt x="1167" y="115"/>
                    <a:pt x="1127" y="76"/>
                  </a:cubicBezTo>
                  <a:cubicBezTo>
                    <a:pt x="1080" y="17"/>
                    <a:pt x="1027" y="0"/>
                    <a:pt x="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25265" y="1135080"/>
              <a:ext cx="81890" cy="48078"/>
            </a:xfrm>
            <a:custGeom>
              <a:avLst/>
              <a:gdLst/>
              <a:ahLst/>
              <a:cxnLst/>
              <a:rect l="l" t="t" r="r" b="b"/>
              <a:pathLst>
                <a:path w="1085" h="637" extrusionOk="0">
                  <a:moveTo>
                    <a:pt x="853" y="1"/>
                  </a:moveTo>
                  <a:cubicBezTo>
                    <a:pt x="839" y="1"/>
                    <a:pt x="825" y="2"/>
                    <a:pt x="811" y="4"/>
                  </a:cubicBezTo>
                  <a:cubicBezTo>
                    <a:pt x="554" y="83"/>
                    <a:pt x="199" y="142"/>
                    <a:pt x="80" y="459"/>
                  </a:cubicBezTo>
                  <a:cubicBezTo>
                    <a:pt x="1" y="636"/>
                    <a:pt x="218" y="617"/>
                    <a:pt x="396" y="636"/>
                  </a:cubicBezTo>
                  <a:cubicBezTo>
                    <a:pt x="614" y="557"/>
                    <a:pt x="950" y="538"/>
                    <a:pt x="1049" y="221"/>
                  </a:cubicBezTo>
                  <a:cubicBezTo>
                    <a:pt x="1084" y="79"/>
                    <a:pt x="976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76122" y="1287540"/>
              <a:ext cx="79173" cy="68833"/>
            </a:xfrm>
            <a:custGeom>
              <a:avLst/>
              <a:gdLst/>
              <a:ahLst/>
              <a:cxnLst/>
              <a:rect l="l" t="t" r="r" b="b"/>
              <a:pathLst>
                <a:path w="1049" h="912" extrusionOk="0">
                  <a:moveTo>
                    <a:pt x="1048" y="0"/>
                  </a:moveTo>
                  <a:lnTo>
                    <a:pt x="1048" y="0"/>
                  </a:lnTo>
                  <a:cubicBezTo>
                    <a:pt x="614" y="119"/>
                    <a:pt x="297" y="277"/>
                    <a:pt x="100" y="633"/>
                  </a:cubicBezTo>
                  <a:cubicBezTo>
                    <a:pt x="40" y="732"/>
                    <a:pt x="1" y="811"/>
                    <a:pt x="100" y="890"/>
                  </a:cubicBezTo>
                  <a:cubicBezTo>
                    <a:pt x="122" y="905"/>
                    <a:pt x="151" y="911"/>
                    <a:pt x="182" y="911"/>
                  </a:cubicBezTo>
                  <a:cubicBezTo>
                    <a:pt x="232" y="911"/>
                    <a:pt x="288" y="894"/>
                    <a:pt x="337" y="870"/>
                  </a:cubicBezTo>
                  <a:cubicBezTo>
                    <a:pt x="614" y="633"/>
                    <a:pt x="910" y="415"/>
                    <a:pt x="1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41510" y="922769"/>
              <a:ext cx="67097" cy="55248"/>
            </a:xfrm>
            <a:custGeom>
              <a:avLst/>
              <a:gdLst/>
              <a:ahLst/>
              <a:cxnLst/>
              <a:rect l="l" t="t" r="r" b="b"/>
              <a:pathLst>
                <a:path w="889" h="732" extrusionOk="0">
                  <a:moveTo>
                    <a:pt x="696" y="1"/>
                  </a:moveTo>
                  <a:cubicBezTo>
                    <a:pt x="556" y="1"/>
                    <a:pt x="443" y="129"/>
                    <a:pt x="317" y="208"/>
                  </a:cubicBezTo>
                  <a:cubicBezTo>
                    <a:pt x="179" y="307"/>
                    <a:pt x="1" y="405"/>
                    <a:pt x="40" y="623"/>
                  </a:cubicBezTo>
                  <a:cubicBezTo>
                    <a:pt x="40" y="682"/>
                    <a:pt x="100" y="702"/>
                    <a:pt x="119" y="722"/>
                  </a:cubicBezTo>
                  <a:cubicBezTo>
                    <a:pt x="134" y="728"/>
                    <a:pt x="151" y="731"/>
                    <a:pt x="171" y="731"/>
                  </a:cubicBezTo>
                  <a:cubicBezTo>
                    <a:pt x="390" y="731"/>
                    <a:pt x="889" y="347"/>
                    <a:pt x="871" y="129"/>
                  </a:cubicBezTo>
                  <a:cubicBezTo>
                    <a:pt x="831" y="109"/>
                    <a:pt x="831" y="69"/>
                    <a:pt x="811" y="30"/>
                  </a:cubicBezTo>
                  <a:cubicBezTo>
                    <a:pt x="771" y="9"/>
                    <a:pt x="732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157981" y="24390"/>
              <a:ext cx="40153" cy="72531"/>
            </a:xfrm>
            <a:custGeom>
              <a:avLst/>
              <a:gdLst/>
              <a:ahLst/>
              <a:cxnLst/>
              <a:rect l="l" t="t" r="r" b="b"/>
              <a:pathLst>
                <a:path w="532" h="961" extrusionOk="0">
                  <a:moveTo>
                    <a:pt x="101" y="0"/>
                  </a:moveTo>
                  <a:cubicBezTo>
                    <a:pt x="41" y="0"/>
                    <a:pt x="1" y="121"/>
                    <a:pt x="18" y="172"/>
                  </a:cubicBezTo>
                  <a:cubicBezTo>
                    <a:pt x="116" y="429"/>
                    <a:pt x="37" y="804"/>
                    <a:pt x="334" y="943"/>
                  </a:cubicBezTo>
                  <a:cubicBezTo>
                    <a:pt x="362" y="955"/>
                    <a:pt x="385" y="960"/>
                    <a:pt x="406" y="960"/>
                  </a:cubicBezTo>
                  <a:cubicBezTo>
                    <a:pt x="517" y="960"/>
                    <a:pt x="531" y="796"/>
                    <a:pt x="531" y="646"/>
                  </a:cubicBezTo>
                  <a:cubicBezTo>
                    <a:pt x="472" y="429"/>
                    <a:pt x="472" y="112"/>
                    <a:pt x="136" y="13"/>
                  </a:cubicBezTo>
                  <a:cubicBezTo>
                    <a:pt x="124" y="4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76140" y="1076889"/>
              <a:ext cx="74494" cy="39172"/>
            </a:xfrm>
            <a:custGeom>
              <a:avLst/>
              <a:gdLst/>
              <a:ahLst/>
              <a:cxnLst/>
              <a:rect l="l" t="t" r="r" b="b"/>
              <a:pathLst>
                <a:path w="987" h="519" extrusionOk="0">
                  <a:moveTo>
                    <a:pt x="728" y="0"/>
                  </a:moveTo>
                  <a:cubicBezTo>
                    <a:pt x="430" y="0"/>
                    <a:pt x="1" y="252"/>
                    <a:pt x="38" y="399"/>
                  </a:cubicBezTo>
                  <a:cubicBezTo>
                    <a:pt x="53" y="507"/>
                    <a:pt x="128" y="519"/>
                    <a:pt x="208" y="519"/>
                  </a:cubicBezTo>
                  <a:cubicBezTo>
                    <a:pt x="230" y="519"/>
                    <a:pt x="253" y="518"/>
                    <a:pt x="275" y="518"/>
                  </a:cubicBezTo>
                  <a:cubicBezTo>
                    <a:pt x="572" y="518"/>
                    <a:pt x="967" y="340"/>
                    <a:pt x="987" y="162"/>
                  </a:cubicBezTo>
                  <a:cubicBezTo>
                    <a:pt x="987" y="44"/>
                    <a:pt x="927" y="4"/>
                    <a:pt x="789" y="4"/>
                  </a:cubicBezTo>
                  <a:cubicBezTo>
                    <a:pt x="770" y="1"/>
                    <a:pt x="749" y="0"/>
                    <a:pt x="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180170" y="146207"/>
              <a:ext cx="32907" cy="70192"/>
            </a:xfrm>
            <a:custGeom>
              <a:avLst/>
              <a:gdLst/>
              <a:ahLst/>
              <a:cxnLst/>
              <a:rect l="l" t="t" r="r" b="b"/>
              <a:pathLst>
                <a:path w="436" h="930" extrusionOk="0">
                  <a:moveTo>
                    <a:pt x="257" y="1"/>
                  </a:moveTo>
                  <a:cubicBezTo>
                    <a:pt x="0" y="1"/>
                    <a:pt x="119" y="317"/>
                    <a:pt x="99" y="495"/>
                  </a:cubicBezTo>
                  <a:lnTo>
                    <a:pt x="99" y="534"/>
                  </a:lnTo>
                  <a:cubicBezTo>
                    <a:pt x="119" y="692"/>
                    <a:pt x="20" y="930"/>
                    <a:pt x="237" y="930"/>
                  </a:cubicBezTo>
                  <a:cubicBezTo>
                    <a:pt x="435" y="930"/>
                    <a:pt x="415" y="712"/>
                    <a:pt x="435" y="534"/>
                  </a:cubicBezTo>
                  <a:cubicBezTo>
                    <a:pt x="356" y="376"/>
                    <a:pt x="415" y="20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129451" y="412860"/>
              <a:ext cx="37888" cy="55701"/>
            </a:xfrm>
            <a:custGeom>
              <a:avLst/>
              <a:gdLst/>
              <a:ahLst/>
              <a:cxnLst/>
              <a:rect l="l" t="t" r="r" b="b"/>
              <a:pathLst>
                <a:path w="502" h="738" extrusionOk="0">
                  <a:moveTo>
                    <a:pt x="408" y="1"/>
                  </a:moveTo>
                  <a:cubicBezTo>
                    <a:pt x="399" y="1"/>
                    <a:pt x="388" y="2"/>
                    <a:pt x="376" y="6"/>
                  </a:cubicBezTo>
                  <a:cubicBezTo>
                    <a:pt x="119" y="26"/>
                    <a:pt x="99" y="302"/>
                    <a:pt x="40" y="460"/>
                  </a:cubicBezTo>
                  <a:cubicBezTo>
                    <a:pt x="0" y="559"/>
                    <a:pt x="0" y="737"/>
                    <a:pt x="139" y="737"/>
                  </a:cubicBezTo>
                  <a:cubicBezTo>
                    <a:pt x="415" y="717"/>
                    <a:pt x="376" y="441"/>
                    <a:pt x="475" y="263"/>
                  </a:cubicBezTo>
                  <a:cubicBezTo>
                    <a:pt x="439" y="173"/>
                    <a:pt x="501" y="1"/>
                    <a:pt x="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911630" y="781782"/>
              <a:ext cx="46342" cy="51927"/>
            </a:xfrm>
            <a:custGeom>
              <a:avLst/>
              <a:gdLst/>
              <a:ahLst/>
              <a:cxnLst/>
              <a:rect l="l" t="t" r="r" b="b"/>
              <a:pathLst>
                <a:path w="614" h="688" extrusionOk="0">
                  <a:moveTo>
                    <a:pt x="455" y="0"/>
                  </a:moveTo>
                  <a:lnTo>
                    <a:pt x="455" y="0"/>
                  </a:lnTo>
                  <a:cubicBezTo>
                    <a:pt x="218" y="99"/>
                    <a:pt x="0" y="218"/>
                    <a:pt x="0" y="573"/>
                  </a:cubicBezTo>
                  <a:cubicBezTo>
                    <a:pt x="0" y="647"/>
                    <a:pt x="55" y="687"/>
                    <a:pt x="123" y="687"/>
                  </a:cubicBezTo>
                  <a:cubicBezTo>
                    <a:pt x="147" y="687"/>
                    <a:pt x="172" y="683"/>
                    <a:pt x="198" y="672"/>
                  </a:cubicBezTo>
                  <a:cubicBezTo>
                    <a:pt x="415" y="514"/>
                    <a:pt x="613" y="356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622184" y="1012735"/>
              <a:ext cx="52078" cy="36153"/>
            </a:xfrm>
            <a:custGeom>
              <a:avLst/>
              <a:gdLst/>
              <a:ahLst/>
              <a:cxnLst/>
              <a:rect l="l" t="t" r="r" b="b"/>
              <a:pathLst>
                <a:path w="690" h="479" extrusionOk="0">
                  <a:moveTo>
                    <a:pt x="565" y="0"/>
                  </a:moveTo>
                  <a:cubicBezTo>
                    <a:pt x="555" y="0"/>
                    <a:pt x="545" y="1"/>
                    <a:pt x="534" y="4"/>
                  </a:cubicBezTo>
                  <a:cubicBezTo>
                    <a:pt x="337" y="83"/>
                    <a:pt x="99" y="63"/>
                    <a:pt x="20" y="320"/>
                  </a:cubicBezTo>
                  <a:cubicBezTo>
                    <a:pt x="0" y="459"/>
                    <a:pt x="119" y="478"/>
                    <a:pt x="277" y="478"/>
                  </a:cubicBezTo>
                  <a:cubicBezTo>
                    <a:pt x="416" y="419"/>
                    <a:pt x="633" y="380"/>
                    <a:pt x="673" y="123"/>
                  </a:cubicBezTo>
                  <a:cubicBezTo>
                    <a:pt x="690" y="54"/>
                    <a:pt x="632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1069750" y="550526"/>
              <a:ext cx="37360" cy="58342"/>
            </a:xfrm>
            <a:custGeom>
              <a:avLst/>
              <a:gdLst/>
              <a:ahLst/>
              <a:cxnLst/>
              <a:rect l="l" t="t" r="r" b="b"/>
              <a:pathLst>
                <a:path w="495" h="773" extrusionOk="0">
                  <a:moveTo>
                    <a:pt x="416" y="0"/>
                  </a:moveTo>
                  <a:lnTo>
                    <a:pt x="416" y="0"/>
                  </a:lnTo>
                  <a:cubicBezTo>
                    <a:pt x="198" y="257"/>
                    <a:pt x="1" y="396"/>
                    <a:pt x="40" y="712"/>
                  </a:cubicBezTo>
                  <a:cubicBezTo>
                    <a:pt x="40" y="750"/>
                    <a:pt x="81" y="772"/>
                    <a:pt x="126" y="772"/>
                  </a:cubicBezTo>
                  <a:cubicBezTo>
                    <a:pt x="151" y="772"/>
                    <a:pt x="177" y="766"/>
                    <a:pt x="198" y="752"/>
                  </a:cubicBezTo>
                  <a:cubicBezTo>
                    <a:pt x="396" y="574"/>
                    <a:pt x="495" y="376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1162660" y="298289"/>
              <a:ext cx="29435" cy="49512"/>
            </a:xfrm>
            <a:custGeom>
              <a:avLst/>
              <a:gdLst/>
              <a:ahLst/>
              <a:cxnLst/>
              <a:rect l="l" t="t" r="r" b="b"/>
              <a:pathLst>
                <a:path w="390" h="656" extrusionOk="0">
                  <a:moveTo>
                    <a:pt x="219" y="0"/>
                  </a:moveTo>
                  <a:cubicBezTo>
                    <a:pt x="211" y="0"/>
                    <a:pt x="202" y="1"/>
                    <a:pt x="193" y="2"/>
                  </a:cubicBezTo>
                  <a:cubicBezTo>
                    <a:pt x="35" y="61"/>
                    <a:pt x="54" y="239"/>
                    <a:pt x="35" y="397"/>
                  </a:cubicBezTo>
                  <a:cubicBezTo>
                    <a:pt x="53" y="472"/>
                    <a:pt x="1" y="655"/>
                    <a:pt x="149" y="655"/>
                  </a:cubicBezTo>
                  <a:cubicBezTo>
                    <a:pt x="157" y="655"/>
                    <a:pt x="165" y="655"/>
                    <a:pt x="173" y="654"/>
                  </a:cubicBezTo>
                  <a:cubicBezTo>
                    <a:pt x="371" y="634"/>
                    <a:pt x="351" y="397"/>
                    <a:pt x="371" y="259"/>
                  </a:cubicBezTo>
                  <a:cubicBezTo>
                    <a:pt x="389" y="147"/>
                    <a:pt x="355" y="0"/>
                    <a:pt x="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990653" y="688495"/>
              <a:ext cx="39549" cy="41134"/>
            </a:xfrm>
            <a:custGeom>
              <a:avLst/>
              <a:gdLst/>
              <a:ahLst/>
              <a:cxnLst/>
              <a:rect l="l" t="t" r="r" b="b"/>
              <a:pathLst>
                <a:path w="524" h="545" extrusionOk="0">
                  <a:moveTo>
                    <a:pt x="408" y="0"/>
                  </a:moveTo>
                  <a:cubicBezTo>
                    <a:pt x="392" y="0"/>
                    <a:pt x="375" y="4"/>
                    <a:pt x="357" y="11"/>
                  </a:cubicBezTo>
                  <a:cubicBezTo>
                    <a:pt x="159" y="50"/>
                    <a:pt x="60" y="208"/>
                    <a:pt x="1" y="406"/>
                  </a:cubicBezTo>
                  <a:cubicBezTo>
                    <a:pt x="1" y="465"/>
                    <a:pt x="40" y="525"/>
                    <a:pt x="139" y="544"/>
                  </a:cubicBezTo>
                  <a:cubicBezTo>
                    <a:pt x="337" y="465"/>
                    <a:pt x="436" y="327"/>
                    <a:pt x="475" y="149"/>
                  </a:cubicBezTo>
                  <a:cubicBezTo>
                    <a:pt x="524" y="68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9"/>
          <p:cNvGrpSpPr/>
          <p:nvPr/>
        </p:nvGrpSpPr>
        <p:grpSpPr>
          <a:xfrm>
            <a:off x="3236997" y="331450"/>
            <a:ext cx="445553" cy="506948"/>
            <a:chOff x="2713106" y="96922"/>
            <a:chExt cx="249218" cy="283560"/>
          </a:xfrm>
        </p:grpSpPr>
        <p:sp>
          <p:nvSpPr>
            <p:cNvPr id="214" name="Google Shape;214;p9"/>
            <p:cNvSpPr/>
            <p:nvPr/>
          </p:nvSpPr>
          <p:spPr>
            <a:xfrm>
              <a:off x="2713106" y="96922"/>
              <a:ext cx="195480" cy="283560"/>
            </a:xfrm>
            <a:custGeom>
              <a:avLst/>
              <a:gdLst/>
              <a:ahLst/>
              <a:cxnLst/>
              <a:rect l="l" t="t" r="r" b="b"/>
              <a:pathLst>
                <a:path w="2590" h="3757" extrusionOk="0">
                  <a:moveTo>
                    <a:pt x="1266" y="1"/>
                  </a:moveTo>
                  <a:cubicBezTo>
                    <a:pt x="1088" y="1"/>
                    <a:pt x="1147" y="179"/>
                    <a:pt x="1127" y="277"/>
                  </a:cubicBezTo>
                  <a:cubicBezTo>
                    <a:pt x="1028" y="910"/>
                    <a:pt x="870" y="1542"/>
                    <a:pt x="159" y="1780"/>
                  </a:cubicBezTo>
                  <a:cubicBezTo>
                    <a:pt x="80" y="1799"/>
                    <a:pt x="1" y="1819"/>
                    <a:pt x="40" y="1918"/>
                  </a:cubicBezTo>
                  <a:cubicBezTo>
                    <a:pt x="60" y="1977"/>
                    <a:pt x="99" y="2056"/>
                    <a:pt x="159" y="2056"/>
                  </a:cubicBezTo>
                  <a:cubicBezTo>
                    <a:pt x="811" y="2195"/>
                    <a:pt x="930" y="2728"/>
                    <a:pt x="1048" y="3223"/>
                  </a:cubicBezTo>
                  <a:cubicBezTo>
                    <a:pt x="1088" y="3361"/>
                    <a:pt x="1088" y="3559"/>
                    <a:pt x="1266" y="3756"/>
                  </a:cubicBezTo>
                  <a:cubicBezTo>
                    <a:pt x="1463" y="2985"/>
                    <a:pt x="1562" y="2195"/>
                    <a:pt x="2432" y="1958"/>
                  </a:cubicBezTo>
                  <a:cubicBezTo>
                    <a:pt x="2590" y="1938"/>
                    <a:pt x="2590" y="1780"/>
                    <a:pt x="2432" y="1740"/>
                  </a:cubicBezTo>
                  <a:cubicBezTo>
                    <a:pt x="1720" y="1483"/>
                    <a:pt x="1542" y="890"/>
                    <a:pt x="1384" y="258"/>
                  </a:cubicBezTo>
                  <a:cubicBezTo>
                    <a:pt x="1364" y="159"/>
                    <a:pt x="1384" y="1"/>
                    <a:pt x="1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2933946" y="240174"/>
              <a:ext cx="28379" cy="32907"/>
            </a:xfrm>
            <a:custGeom>
              <a:avLst/>
              <a:gdLst/>
              <a:ahLst/>
              <a:cxnLst/>
              <a:rect l="l" t="t" r="r" b="b"/>
              <a:pathLst>
                <a:path w="376" h="436" extrusionOk="0">
                  <a:moveTo>
                    <a:pt x="158" y="0"/>
                  </a:moveTo>
                  <a:cubicBezTo>
                    <a:pt x="20" y="40"/>
                    <a:pt x="0" y="139"/>
                    <a:pt x="0" y="237"/>
                  </a:cubicBezTo>
                  <a:cubicBezTo>
                    <a:pt x="0" y="356"/>
                    <a:pt x="79" y="435"/>
                    <a:pt x="198" y="435"/>
                  </a:cubicBezTo>
                  <a:cubicBezTo>
                    <a:pt x="316" y="396"/>
                    <a:pt x="376" y="336"/>
                    <a:pt x="356" y="198"/>
                  </a:cubicBezTo>
                  <a:cubicBezTo>
                    <a:pt x="316" y="79"/>
                    <a:pt x="2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3711499" y="1147275"/>
            <a:ext cx="35370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3711499" y="1981800"/>
            <a:ext cx="39528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3"/>
          <p:cNvGrpSpPr/>
          <p:nvPr/>
        </p:nvGrpSpPr>
        <p:grpSpPr>
          <a:xfrm>
            <a:off x="7488340" y="-324375"/>
            <a:ext cx="1751502" cy="1940029"/>
            <a:chOff x="7392515" y="-75"/>
            <a:chExt cx="1751502" cy="1940029"/>
          </a:xfrm>
        </p:grpSpPr>
        <p:sp>
          <p:nvSpPr>
            <p:cNvPr id="260" name="Google Shape;260;p13"/>
            <p:cNvSpPr/>
            <p:nvPr/>
          </p:nvSpPr>
          <p:spPr>
            <a:xfrm>
              <a:off x="7630414" y="-75"/>
              <a:ext cx="1507038" cy="1762181"/>
            </a:xfrm>
            <a:custGeom>
              <a:avLst/>
              <a:gdLst/>
              <a:ahLst/>
              <a:cxnLst/>
              <a:rect l="l" t="t" r="r" b="b"/>
              <a:pathLst>
                <a:path w="13778" h="16111" extrusionOk="0">
                  <a:moveTo>
                    <a:pt x="0" y="0"/>
                  </a:moveTo>
                  <a:cubicBezTo>
                    <a:pt x="791" y="2313"/>
                    <a:pt x="751" y="4744"/>
                    <a:pt x="1364" y="7018"/>
                  </a:cubicBezTo>
                  <a:cubicBezTo>
                    <a:pt x="2313" y="10477"/>
                    <a:pt x="4230" y="13244"/>
                    <a:pt x="7551" y="14885"/>
                  </a:cubicBezTo>
                  <a:cubicBezTo>
                    <a:pt x="8540" y="15379"/>
                    <a:pt x="9607" y="15577"/>
                    <a:pt x="10674" y="15715"/>
                  </a:cubicBezTo>
                  <a:cubicBezTo>
                    <a:pt x="11702" y="15893"/>
                    <a:pt x="12750" y="15992"/>
                    <a:pt x="13778" y="16110"/>
                  </a:cubicBezTo>
                  <a:lnTo>
                    <a:pt x="13778" y="14233"/>
                  </a:lnTo>
                  <a:lnTo>
                    <a:pt x="13778" y="14153"/>
                  </a:lnTo>
                  <a:cubicBezTo>
                    <a:pt x="12236" y="13995"/>
                    <a:pt x="10655" y="13857"/>
                    <a:pt x="9152" y="13363"/>
                  </a:cubicBezTo>
                  <a:cubicBezTo>
                    <a:pt x="7195" y="12730"/>
                    <a:pt x="5812" y="11327"/>
                    <a:pt x="4665" y="9647"/>
                  </a:cubicBezTo>
                  <a:cubicBezTo>
                    <a:pt x="3578" y="8006"/>
                    <a:pt x="3064" y="6207"/>
                    <a:pt x="2768" y="4310"/>
                  </a:cubicBezTo>
                  <a:cubicBezTo>
                    <a:pt x="2550" y="2847"/>
                    <a:pt x="2353" y="1384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7392515" y="-75"/>
              <a:ext cx="1751502" cy="1940029"/>
            </a:xfrm>
            <a:custGeom>
              <a:avLst/>
              <a:gdLst/>
              <a:ahLst/>
              <a:cxnLst/>
              <a:rect l="l" t="t" r="r" b="b"/>
              <a:pathLst>
                <a:path w="16013" h="17737" extrusionOk="0">
                  <a:moveTo>
                    <a:pt x="1" y="0"/>
                  </a:moveTo>
                  <a:cubicBezTo>
                    <a:pt x="357" y="831"/>
                    <a:pt x="614" y="1661"/>
                    <a:pt x="792" y="2531"/>
                  </a:cubicBezTo>
                  <a:cubicBezTo>
                    <a:pt x="1108" y="4112"/>
                    <a:pt x="1385" y="5693"/>
                    <a:pt x="1760" y="7275"/>
                  </a:cubicBezTo>
                  <a:cubicBezTo>
                    <a:pt x="2393" y="10022"/>
                    <a:pt x="3856" y="12256"/>
                    <a:pt x="5812" y="14233"/>
                  </a:cubicBezTo>
                  <a:cubicBezTo>
                    <a:pt x="7196" y="15656"/>
                    <a:pt x="8777" y="16743"/>
                    <a:pt x="10734" y="17178"/>
                  </a:cubicBezTo>
                  <a:cubicBezTo>
                    <a:pt x="12102" y="17496"/>
                    <a:pt x="13482" y="17737"/>
                    <a:pt x="14885" y="17737"/>
                  </a:cubicBezTo>
                  <a:cubicBezTo>
                    <a:pt x="15226" y="17737"/>
                    <a:pt x="15569" y="17723"/>
                    <a:pt x="15913" y="17692"/>
                  </a:cubicBezTo>
                  <a:lnTo>
                    <a:pt x="16012" y="17692"/>
                  </a:lnTo>
                  <a:lnTo>
                    <a:pt x="16012" y="17672"/>
                  </a:lnTo>
                  <a:lnTo>
                    <a:pt x="16012" y="16249"/>
                  </a:lnTo>
                  <a:cubicBezTo>
                    <a:pt x="14451" y="16170"/>
                    <a:pt x="12929" y="15952"/>
                    <a:pt x="11387" y="15656"/>
                  </a:cubicBezTo>
                  <a:cubicBezTo>
                    <a:pt x="9865" y="15359"/>
                    <a:pt x="8520" y="14667"/>
                    <a:pt x="7374" y="13600"/>
                  </a:cubicBezTo>
                  <a:cubicBezTo>
                    <a:pt x="5753" y="12137"/>
                    <a:pt x="4350" y="10536"/>
                    <a:pt x="3579" y="8461"/>
                  </a:cubicBezTo>
                  <a:cubicBezTo>
                    <a:pt x="3183" y="7354"/>
                    <a:pt x="2986" y="6187"/>
                    <a:pt x="2768" y="5021"/>
                  </a:cubicBezTo>
                  <a:cubicBezTo>
                    <a:pt x="2452" y="3341"/>
                    <a:pt x="2235" y="1641"/>
                    <a:pt x="1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8041242" y="2331"/>
              <a:ext cx="1102769" cy="1333859"/>
            </a:xfrm>
            <a:custGeom>
              <a:avLst/>
              <a:gdLst/>
              <a:ahLst/>
              <a:cxnLst/>
              <a:rect l="l" t="t" r="r" b="b"/>
              <a:pathLst>
                <a:path w="10082" h="12195" extrusionOk="0">
                  <a:moveTo>
                    <a:pt x="286" y="0"/>
                  </a:moveTo>
                  <a:cubicBezTo>
                    <a:pt x="184" y="0"/>
                    <a:pt x="84" y="23"/>
                    <a:pt x="0" y="117"/>
                  </a:cubicBezTo>
                  <a:cubicBezTo>
                    <a:pt x="217" y="828"/>
                    <a:pt x="415" y="1560"/>
                    <a:pt x="573" y="2331"/>
                  </a:cubicBezTo>
                  <a:cubicBezTo>
                    <a:pt x="731" y="3299"/>
                    <a:pt x="731" y="4288"/>
                    <a:pt x="909" y="5276"/>
                  </a:cubicBezTo>
                  <a:cubicBezTo>
                    <a:pt x="1463" y="8221"/>
                    <a:pt x="3242" y="10198"/>
                    <a:pt x="5891" y="11423"/>
                  </a:cubicBezTo>
                  <a:cubicBezTo>
                    <a:pt x="7195" y="12036"/>
                    <a:pt x="8658" y="12115"/>
                    <a:pt x="10081" y="12194"/>
                  </a:cubicBezTo>
                  <a:lnTo>
                    <a:pt x="10081" y="18"/>
                  </a:lnTo>
                  <a:lnTo>
                    <a:pt x="553" y="18"/>
                  </a:lnTo>
                  <a:cubicBezTo>
                    <a:pt x="470" y="18"/>
                    <a:pt x="377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3"/>
          <p:cNvGrpSpPr/>
          <p:nvPr/>
        </p:nvGrpSpPr>
        <p:grpSpPr>
          <a:xfrm>
            <a:off x="-1108100" y="3335951"/>
            <a:ext cx="1982093" cy="1969480"/>
            <a:chOff x="0" y="3164651"/>
            <a:chExt cx="1982093" cy="1969480"/>
          </a:xfrm>
        </p:grpSpPr>
        <p:sp>
          <p:nvSpPr>
            <p:cNvPr id="264" name="Google Shape;264;p13"/>
            <p:cNvSpPr/>
            <p:nvPr/>
          </p:nvSpPr>
          <p:spPr>
            <a:xfrm>
              <a:off x="0" y="3164651"/>
              <a:ext cx="1982093" cy="1969480"/>
            </a:xfrm>
            <a:custGeom>
              <a:avLst/>
              <a:gdLst/>
              <a:ahLst/>
              <a:cxnLst/>
              <a:rect l="l" t="t" r="r" b="b"/>
              <a:pathLst>
                <a:path w="18542" h="18424" extrusionOk="0">
                  <a:moveTo>
                    <a:pt x="40" y="0"/>
                  </a:moveTo>
                  <a:cubicBezTo>
                    <a:pt x="40" y="554"/>
                    <a:pt x="40" y="1068"/>
                    <a:pt x="0" y="1641"/>
                  </a:cubicBezTo>
                  <a:cubicBezTo>
                    <a:pt x="2214" y="1641"/>
                    <a:pt x="4369" y="1859"/>
                    <a:pt x="6503" y="2372"/>
                  </a:cubicBezTo>
                  <a:cubicBezTo>
                    <a:pt x="9291" y="3064"/>
                    <a:pt x="11366" y="4764"/>
                    <a:pt x="12928" y="7156"/>
                  </a:cubicBezTo>
                  <a:cubicBezTo>
                    <a:pt x="13659" y="8243"/>
                    <a:pt x="14410" y="9330"/>
                    <a:pt x="14726" y="10635"/>
                  </a:cubicBezTo>
                  <a:cubicBezTo>
                    <a:pt x="14885" y="11268"/>
                    <a:pt x="14924" y="11940"/>
                    <a:pt x="14924" y="12612"/>
                  </a:cubicBezTo>
                  <a:cubicBezTo>
                    <a:pt x="14904" y="14707"/>
                    <a:pt x="15478" y="16644"/>
                    <a:pt x="16762" y="18324"/>
                  </a:cubicBezTo>
                  <a:cubicBezTo>
                    <a:pt x="16915" y="18365"/>
                    <a:pt x="17072" y="18377"/>
                    <a:pt x="17232" y="18377"/>
                  </a:cubicBezTo>
                  <a:cubicBezTo>
                    <a:pt x="17437" y="18377"/>
                    <a:pt x="17646" y="18358"/>
                    <a:pt x="17854" y="18358"/>
                  </a:cubicBezTo>
                  <a:cubicBezTo>
                    <a:pt x="18032" y="18358"/>
                    <a:pt x="18210" y="18372"/>
                    <a:pt x="18383" y="18423"/>
                  </a:cubicBezTo>
                  <a:cubicBezTo>
                    <a:pt x="18541" y="18344"/>
                    <a:pt x="18443" y="18245"/>
                    <a:pt x="18423" y="18146"/>
                  </a:cubicBezTo>
                  <a:cubicBezTo>
                    <a:pt x="17533" y="16941"/>
                    <a:pt x="16980" y="15557"/>
                    <a:pt x="16743" y="14074"/>
                  </a:cubicBezTo>
                  <a:cubicBezTo>
                    <a:pt x="16545" y="12908"/>
                    <a:pt x="16446" y="11722"/>
                    <a:pt x="16248" y="10556"/>
                  </a:cubicBezTo>
                  <a:cubicBezTo>
                    <a:pt x="15893" y="8500"/>
                    <a:pt x="14825" y="6820"/>
                    <a:pt x="13600" y="5219"/>
                  </a:cubicBezTo>
                  <a:cubicBezTo>
                    <a:pt x="12097" y="3262"/>
                    <a:pt x="10141" y="1977"/>
                    <a:pt x="7788" y="1226"/>
                  </a:cubicBezTo>
                  <a:cubicBezTo>
                    <a:pt x="5278" y="396"/>
                    <a:pt x="2649" y="257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169" y="3394909"/>
              <a:ext cx="1722226" cy="1734946"/>
            </a:xfrm>
            <a:custGeom>
              <a:avLst/>
              <a:gdLst/>
              <a:ahLst/>
              <a:cxnLst/>
              <a:rect l="l" t="t" r="r" b="b"/>
              <a:pathLst>
                <a:path w="16111" h="16230" extrusionOk="0">
                  <a:moveTo>
                    <a:pt x="601" y="1"/>
                  </a:moveTo>
                  <a:cubicBezTo>
                    <a:pt x="401" y="1"/>
                    <a:pt x="201" y="1"/>
                    <a:pt x="1" y="1"/>
                  </a:cubicBezTo>
                  <a:lnTo>
                    <a:pt x="1" y="1958"/>
                  </a:lnTo>
                  <a:cubicBezTo>
                    <a:pt x="449" y="1898"/>
                    <a:pt x="875" y="1838"/>
                    <a:pt x="1312" y="1838"/>
                  </a:cubicBezTo>
                  <a:cubicBezTo>
                    <a:pt x="1453" y="1838"/>
                    <a:pt x="1595" y="1845"/>
                    <a:pt x="1740" y="1859"/>
                  </a:cubicBezTo>
                  <a:cubicBezTo>
                    <a:pt x="1985" y="1848"/>
                    <a:pt x="2228" y="1842"/>
                    <a:pt x="2468" y="1842"/>
                  </a:cubicBezTo>
                  <a:cubicBezTo>
                    <a:pt x="6486" y="1842"/>
                    <a:pt x="9777" y="3433"/>
                    <a:pt x="11960" y="7611"/>
                  </a:cubicBezTo>
                  <a:cubicBezTo>
                    <a:pt x="12454" y="8580"/>
                    <a:pt x="12474" y="9647"/>
                    <a:pt x="12612" y="10675"/>
                  </a:cubicBezTo>
                  <a:cubicBezTo>
                    <a:pt x="12908" y="12573"/>
                    <a:pt x="13205" y="14490"/>
                    <a:pt x="14055" y="16230"/>
                  </a:cubicBezTo>
                  <a:lnTo>
                    <a:pt x="16111" y="16230"/>
                  </a:lnTo>
                  <a:cubicBezTo>
                    <a:pt x="16012" y="16012"/>
                    <a:pt x="15913" y="15795"/>
                    <a:pt x="15775" y="15597"/>
                  </a:cubicBezTo>
                  <a:cubicBezTo>
                    <a:pt x="14925" y="14154"/>
                    <a:pt x="14628" y="12573"/>
                    <a:pt x="14490" y="10972"/>
                  </a:cubicBezTo>
                  <a:cubicBezTo>
                    <a:pt x="14332" y="8619"/>
                    <a:pt x="13837" y="6425"/>
                    <a:pt x="12256" y="4607"/>
                  </a:cubicBezTo>
                  <a:cubicBezTo>
                    <a:pt x="10240" y="2294"/>
                    <a:pt x="7848" y="752"/>
                    <a:pt x="4804" y="258"/>
                  </a:cubicBezTo>
                  <a:cubicBezTo>
                    <a:pt x="3403" y="16"/>
                    <a:pt x="2002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0" y="3644302"/>
              <a:ext cx="1407306" cy="1487693"/>
            </a:xfrm>
            <a:custGeom>
              <a:avLst/>
              <a:gdLst/>
              <a:ahLst/>
              <a:cxnLst/>
              <a:rect l="l" t="t" r="r" b="b"/>
              <a:pathLst>
                <a:path w="13165" h="13917" extrusionOk="0">
                  <a:moveTo>
                    <a:pt x="0" y="1"/>
                  </a:moveTo>
                  <a:lnTo>
                    <a:pt x="0" y="1799"/>
                  </a:lnTo>
                  <a:cubicBezTo>
                    <a:pt x="163" y="1790"/>
                    <a:pt x="326" y="1785"/>
                    <a:pt x="488" y="1785"/>
                  </a:cubicBezTo>
                  <a:cubicBezTo>
                    <a:pt x="1308" y="1785"/>
                    <a:pt x="2117" y="1898"/>
                    <a:pt x="2926" y="1997"/>
                  </a:cubicBezTo>
                  <a:cubicBezTo>
                    <a:pt x="4744" y="2214"/>
                    <a:pt x="6266" y="3084"/>
                    <a:pt x="7610" y="4290"/>
                  </a:cubicBezTo>
                  <a:cubicBezTo>
                    <a:pt x="9370" y="5832"/>
                    <a:pt x="10516" y="7670"/>
                    <a:pt x="10714" y="10082"/>
                  </a:cubicBezTo>
                  <a:cubicBezTo>
                    <a:pt x="10813" y="11366"/>
                    <a:pt x="11050" y="12612"/>
                    <a:pt x="11406" y="13857"/>
                  </a:cubicBezTo>
                  <a:cubicBezTo>
                    <a:pt x="11999" y="13857"/>
                    <a:pt x="12592" y="13877"/>
                    <a:pt x="13165" y="13916"/>
                  </a:cubicBezTo>
                  <a:cubicBezTo>
                    <a:pt x="12849" y="12671"/>
                    <a:pt x="12671" y="11366"/>
                    <a:pt x="12592" y="10042"/>
                  </a:cubicBezTo>
                  <a:cubicBezTo>
                    <a:pt x="12354" y="7097"/>
                    <a:pt x="10971" y="4804"/>
                    <a:pt x="8777" y="2926"/>
                  </a:cubicBezTo>
                  <a:cubicBezTo>
                    <a:pt x="6820" y="1266"/>
                    <a:pt x="4586" y="356"/>
                    <a:pt x="2056" y="80"/>
                  </a:cubicBezTo>
                  <a:cubicBezTo>
                    <a:pt x="1364" y="20"/>
                    <a:pt x="692" y="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13"/>
          <p:cNvGrpSpPr/>
          <p:nvPr/>
        </p:nvGrpSpPr>
        <p:grpSpPr>
          <a:xfrm>
            <a:off x="8097634" y="4278433"/>
            <a:ext cx="837230" cy="641968"/>
            <a:chOff x="-2723179" y="4147808"/>
            <a:chExt cx="837230" cy="641968"/>
          </a:xfrm>
        </p:grpSpPr>
        <p:sp>
          <p:nvSpPr>
            <p:cNvPr id="268" name="Google Shape;268;p13"/>
            <p:cNvSpPr/>
            <p:nvPr/>
          </p:nvSpPr>
          <p:spPr>
            <a:xfrm>
              <a:off x="-1945618" y="4718053"/>
              <a:ext cx="59669" cy="71724"/>
            </a:xfrm>
            <a:custGeom>
              <a:avLst/>
              <a:gdLst/>
              <a:ahLst/>
              <a:cxnLst/>
              <a:rect l="l" t="t" r="r" b="b"/>
              <a:pathLst>
                <a:path w="792" h="952" extrusionOk="0">
                  <a:moveTo>
                    <a:pt x="370" y="1"/>
                  </a:moveTo>
                  <a:cubicBezTo>
                    <a:pt x="124" y="1"/>
                    <a:pt x="0" y="155"/>
                    <a:pt x="0" y="398"/>
                  </a:cubicBezTo>
                  <a:cubicBezTo>
                    <a:pt x="0" y="655"/>
                    <a:pt x="60" y="912"/>
                    <a:pt x="396" y="951"/>
                  </a:cubicBezTo>
                  <a:cubicBezTo>
                    <a:pt x="692" y="951"/>
                    <a:pt x="732" y="694"/>
                    <a:pt x="791" y="477"/>
                  </a:cubicBezTo>
                  <a:cubicBezTo>
                    <a:pt x="791" y="200"/>
                    <a:pt x="692" y="42"/>
                    <a:pt x="416" y="2"/>
                  </a:cubicBezTo>
                  <a:cubicBezTo>
                    <a:pt x="400" y="1"/>
                    <a:pt x="385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-2113926" y="4493315"/>
              <a:ext cx="44752" cy="43471"/>
            </a:xfrm>
            <a:custGeom>
              <a:avLst/>
              <a:gdLst/>
              <a:ahLst/>
              <a:cxnLst/>
              <a:rect l="l" t="t" r="r" b="b"/>
              <a:pathLst>
                <a:path w="594" h="577" extrusionOk="0">
                  <a:moveTo>
                    <a:pt x="357" y="0"/>
                  </a:moveTo>
                  <a:cubicBezTo>
                    <a:pt x="179" y="0"/>
                    <a:pt x="60" y="80"/>
                    <a:pt x="40" y="277"/>
                  </a:cubicBezTo>
                  <a:cubicBezTo>
                    <a:pt x="1" y="455"/>
                    <a:pt x="100" y="574"/>
                    <a:pt x="278" y="574"/>
                  </a:cubicBezTo>
                  <a:cubicBezTo>
                    <a:pt x="293" y="575"/>
                    <a:pt x="307" y="576"/>
                    <a:pt x="321" y="576"/>
                  </a:cubicBezTo>
                  <a:cubicBezTo>
                    <a:pt x="475" y="576"/>
                    <a:pt x="576" y="480"/>
                    <a:pt x="594" y="317"/>
                  </a:cubicBezTo>
                  <a:cubicBezTo>
                    <a:pt x="594" y="119"/>
                    <a:pt x="535" y="2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-1924749" y="4147808"/>
              <a:ext cx="29835" cy="29835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8" y="1"/>
                  </a:moveTo>
                  <a:cubicBezTo>
                    <a:pt x="60" y="20"/>
                    <a:pt x="0" y="99"/>
                    <a:pt x="0" y="218"/>
                  </a:cubicBezTo>
                  <a:cubicBezTo>
                    <a:pt x="0" y="317"/>
                    <a:pt x="60" y="396"/>
                    <a:pt x="198" y="396"/>
                  </a:cubicBezTo>
                  <a:cubicBezTo>
                    <a:pt x="317" y="396"/>
                    <a:pt x="396" y="317"/>
                    <a:pt x="396" y="198"/>
                  </a:cubicBezTo>
                  <a:cubicBezTo>
                    <a:pt x="396" y="60"/>
                    <a:pt x="336" y="20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-2723179" y="4303761"/>
              <a:ext cx="375344" cy="390789"/>
            </a:xfrm>
            <a:custGeom>
              <a:avLst/>
              <a:gdLst/>
              <a:ahLst/>
              <a:cxnLst/>
              <a:rect l="l" t="t" r="r" b="b"/>
              <a:pathLst>
                <a:path w="4982" h="5187" extrusionOk="0">
                  <a:moveTo>
                    <a:pt x="2882" y="1"/>
                  </a:moveTo>
                  <a:cubicBezTo>
                    <a:pt x="2740" y="1"/>
                    <a:pt x="2701" y="176"/>
                    <a:pt x="2629" y="303"/>
                  </a:cubicBezTo>
                  <a:cubicBezTo>
                    <a:pt x="2412" y="718"/>
                    <a:pt x="2214" y="1113"/>
                    <a:pt x="1996" y="1548"/>
                  </a:cubicBezTo>
                  <a:cubicBezTo>
                    <a:pt x="1720" y="1311"/>
                    <a:pt x="1542" y="994"/>
                    <a:pt x="1265" y="737"/>
                  </a:cubicBezTo>
                  <a:cubicBezTo>
                    <a:pt x="1205" y="663"/>
                    <a:pt x="1157" y="565"/>
                    <a:pt x="1059" y="565"/>
                  </a:cubicBezTo>
                  <a:cubicBezTo>
                    <a:pt x="1028" y="565"/>
                    <a:pt x="992" y="575"/>
                    <a:pt x="949" y="599"/>
                  </a:cubicBezTo>
                  <a:cubicBezTo>
                    <a:pt x="791" y="658"/>
                    <a:pt x="850" y="817"/>
                    <a:pt x="890" y="935"/>
                  </a:cubicBezTo>
                  <a:cubicBezTo>
                    <a:pt x="988" y="1232"/>
                    <a:pt x="1127" y="1548"/>
                    <a:pt x="1226" y="1844"/>
                  </a:cubicBezTo>
                  <a:cubicBezTo>
                    <a:pt x="1344" y="2200"/>
                    <a:pt x="1324" y="2497"/>
                    <a:pt x="949" y="2714"/>
                  </a:cubicBezTo>
                  <a:cubicBezTo>
                    <a:pt x="652" y="2912"/>
                    <a:pt x="395" y="3189"/>
                    <a:pt x="138" y="3406"/>
                  </a:cubicBezTo>
                  <a:cubicBezTo>
                    <a:pt x="59" y="3445"/>
                    <a:pt x="0" y="3525"/>
                    <a:pt x="59" y="3623"/>
                  </a:cubicBezTo>
                  <a:cubicBezTo>
                    <a:pt x="99" y="3673"/>
                    <a:pt x="133" y="3688"/>
                    <a:pt x="170" y="3688"/>
                  </a:cubicBezTo>
                  <a:cubicBezTo>
                    <a:pt x="208" y="3688"/>
                    <a:pt x="247" y="3673"/>
                    <a:pt x="297" y="3663"/>
                  </a:cubicBezTo>
                  <a:cubicBezTo>
                    <a:pt x="672" y="3525"/>
                    <a:pt x="1048" y="3406"/>
                    <a:pt x="1384" y="3248"/>
                  </a:cubicBezTo>
                  <a:cubicBezTo>
                    <a:pt x="1467" y="3222"/>
                    <a:pt x="1534" y="3207"/>
                    <a:pt x="1587" y="3207"/>
                  </a:cubicBezTo>
                  <a:cubicBezTo>
                    <a:pt x="1695" y="3207"/>
                    <a:pt x="1739" y="3272"/>
                    <a:pt x="1739" y="3445"/>
                  </a:cubicBezTo>
                  <a:cubicBezTo>
                    <a:pt x="1759" y="3900"/>
                    <a:pt x="1819" y="4375"/>
                    <a:pt x="1838" y="4809"/>
                  </a:cubicBezTo>
                  <a:cubicBezTo>
                    <a:pt x="1858" y="4968"/>
                    <a:pt x="1838" y="5165"/>
                    <a:pt x="2016" y="5185"/>
                  </a:cubicBezTo>
                  <a:cubicBezTo>
                    <a:pt x="2026" y="5186"/>
                    <a:pt x="2034" y="5186"/>
                    <a:pt x="2043" y="5186"/>
                  </a:cubicBezTo>
                  <a:cubicBezTo>
                    <a:pt x="2234" y="5186"/>
                    <a:pt x="2235" y="4981"/>
                    <a:pt x="2273" y="4849"/>
                  </a:cubicBezTo>
                  <a:cubicBezTo>
                    <a:pt x="2372" y="4552"/>
                    <a:pt x="2431" y="4216"/>
                    <a:pt x="2510" y="3900"/>
                  </a:cubicBezTo>
                  <a:cubicBezTo>
                    <a:pt x="2547" y="3767"/>
                    <a:pt x="2590" y="3671"/>
                    <a:pt x="2669" y="3671"/>
                  </a:cubicBezTo>
                  <a:cubicBezTo>
                    <a:pt x="2718" y="3671"/>
                    <a:pt x="2782" y="3709"/>
                    <a:pt x="2866" y="3801"/>
                  </a:cubicBezTo>
                  <a:cubicBezTo>
                    <a:pt x="3103" y="4058"/>
                    <a:pt x="3420" y="4216"/>
                    <a:pt x="3696" y="4414"/>
                  </a:cubicBezTo>
                  <a:cubicBezTo>
                    <a:pt x="3772" y="4464"/>
                    <a:pt x="3856" y="4523"/>
                    <a:pt x="3942" y="4523"/>
                  </a:cubicBezTo>
                  <a:cubicBezTo>
                    <a:pt x="3991" y="4523"/>
                    <a:pt x="4042" y="4504"/>
                    <a:pt x="4092" y="4454"/>
                  </a:cubicBezTo>
                  <a:cubicBezTo>
                    <a:pt x="4210" y="4315"/>
                    <a:pt x="4112" y="4177"/>
                    <a:pt x="4032" y="4078"/>
                  </a:cubicBezTo>
                  <a:cubicBezTo>
                    <a:pt x="3835" y="3722"/>
                    <a:pt x="3637" y="3406"/>
                    <a:pt x="3420" y="3090"/>
                  </a:cubicBezTo>
                  <a:cubicBezTo>
                    <a:pt x="3301" y="2872"/>
                    <a:pt x="3321" y="2714"/>
                    <a:pt x="3499" y="2536"/>
                  </a:cubicBezTo>
                  <a:cubicBezTo>
                    <a:pt x="3855" y="2200"/>
                    <a:pt x="4210" y="1844"/>
                    <a:pt x="4546" y="1489"/>
                  </a:cubicBezTo>
                  <a:cubicBezTo>
                    <a:pt x="4685" y="1330"/>
                    <a:pt x="4981" y="1192"/>
                    <a:pt x="4823" y="994"/>
                  </a:cubicBezTo>
                  <a:cubicBezTo>
                    <a:pt x="4783" y="942"/>
                    <a:pt x="4732" y="922"/>
                    <a:pt x="4676" y="922"/>
                  </a:cubicBezTo>
                  <a:cubicBezTo>
                    <a:pt x="4541" y="922"/>
                    <a:pt x="4376" y="1037"/>
                    <a:pt x="4250" y="1093"/>
                  </a:cubicBezTo>
                  <a:cubicBezTo>
                    <a:pt x="3894" y="1232"/>
                    <a:pt x="3519" y="1410"/>
                    <a:pt x="3103" y="1607"/>
                  </a:cubicBezTo>
                  <a:lnTo>
                    <a:pt x="3103" y="421"/>
                  </a:lnTo>
                  <a:cubicBezTo>
                    <a:pt x="3103" y="243"/>
                    <a:pt x="3103" y="46"/>
                    <a:pt x="2926" y="6"/>
                  </a:cubicBezTo>
                  <a:cubicBezTo>
                    <a:pt x="2910" y="3"/>
                    <a:pt x="289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3"/>
          <p:cNvGrpSpPr/>
          <p:nvPr/>
        </p:nvGrpSpPr>
        <p:grpSpPr>
          <a:xfrm>
            <a:off x="1250606" y="4199454"/>
            <a:ext cx="646034" cy="399969"/>
            <a:chOff x="7539131" y="456516"/>
            <a:chExt cx="646034" cy="399969"/>
          </a:xfrm>
        </p:grpSpPr>
        <p:sp>
          <p:nvSpPr>
            <p:cNvPr id="273" name="Google Shape;273;p13"/>
            <p:cNvSpPr/>
            <p:nvPr/>
          </p:nvSpPr>
          <p:spPr>
            <a:xfrm>
              <a:off x="7539131" y="579487"/>
              <a:ext cx="271385" cy="276998"/>
            </a:xfrm>
            <a:custGeom>
              <a:avLst/>
              <a:gdLst/>
              <a:ahLst/>
              <a:cxnLst/>
              <a:rect l="l" t="t" r="r" b="b"/>
              <a:pathLst>
                <a:path w="2176" h="2221" extrusionOk="0">
                  <a:moveTo>
                    <a:pt x="1042" y="1"/>
                  </a:moveTo>
                  <a:cubicBezTo>
                    <a:pt x="1032" y="1"/>
                    <a:pt x="1021" y="1"/>
                    <a:pt x="1009" y="3"/>
                  </a:cubicBezTo>
                  <a:cubicBezTo>
                    <a:pt x="910" y="23"/>
                    <a:pt x="910" y="122"/>
                    <a:pt x="910" y="220"/>
                  </a:cubicBezTo>
                  <a:cubicBezTo>
                    <a:pt x="910" y="398"/>
                    <a:pt x="989" y="576"/>
                    <a:pt x="870" y="734"/>
                  </a:cubicBezTo>
                  <a:cubicBezTo>
                    <a:pt x="692" y="596"/>
                    <a:pt x="534" y="438"/>
                    <a:pt x="376" y="319"/>
                  </a:cubicBezTo>
                  <a:cubicBezTo>
                    <a:pt x="338" y="294"/>
                    <a:pt x="292" y="260"/>
                    <a:pt x="248" y="260"/>
                  </a:cubicBezTo>
                  <a:cubicBezTo>
                    <a:pt x="224" y="260"/>
                    <a:pt x="200" y="271"/>
                    <a:pt x="179" y="299"/>
                  </a:cubicBezTo>
                  <a:cubicBezTo>
                    <a:pt x="99" y="339"/>
                    <a:pt x="119" y="418"/>
                    <a:pt x="139" y="497"/>
                  </a:cubicBezTo>
                  <a:cubicBezTo>
                    <a:pt x="218" y="695"/>
                    <a:pt x="475" y="794"/>
                    <a:pt x="633" y="991"/>
                  </a:cubicBezTo>
                  <a:cubicBezTo>
                    <a:pt x="475" y="991"/>
                    <a:pt x="376" y="1011"/>
                    <a:pt x="277" y="1011"/>
                  </a:cubicBezTo>
                  <a:cubicBezTo>
                    <a:pt x="139" y="1011"/>
                    <a:pt x="1" y="1031"/>
                    <a:pt x="1" y="1189"/>
                  </a:cubicBezTo>
                  <a:cubicBezTo>
                    <a:pt x="1" y="1354"/>
                    <a:pt x="124" y="1367"/>
                    <a:pt x="234" y="1367"/>
                  </a:cubicBezTo>
                  <a:cubicBezTo>
                    <a:pt x="256" y="1367"/>
                    <a:pt x="277" y="1367"/>
                    <a:pt x="297" y="1367"/>
                  </a:cubicBezTo>
                  <a:cubicBezTo>
                    <a:pt x="475" y="1367"/>
                    <a:pt x="633" y="1308"/>
                    <a:pt x="890" y="1288"/>
                  </a:cubicBezTo>
                  <a:lnTo>
                    <a:pt x="890" y="1288"/>
                  </a:lnTo>
                  <a:cubicBezTo>
                    <a:pt x="811" y="1406"/>
                    <a:pt x="772" y="1505"/>
                    <a:pt x="712" y="1584"/>
                  </a:cubicBezTo>
                  <a:cubicBezTo>
                    <a:pt x="613" y="1723"/>
                    <a:pt x="396" y="1901"/>
                    <a:pt x="534" y="2019"/>
                  </a:cubicBezTo>
                  <a:cubicBezTo>
                    <a:pt x="571" y="2052"/>
                    <a:pt x="604" y="2065"/>
                    <a:pt x="635" y="2065"/>
                  </a:cubicBezTo>
                  <a:cubicBezTo>
                    <a:pt x="755" y="2065"/>
                    <a:pt x="844" y="1865"/>
                    <a:pt x="969" y="1802"/>
                  </a:cubicBezTo>
                  <a:lnTo>
                    <a:pt x="1029" y="1802"/>
                  </a:lnTo>
                  <a:cubicBezTo>
                    <a:pt x="1167" y="1920"/>
                    <a:pt x="989" y="2197"/>
                    <a:pt x="1206" y="2217"/>
                  </a:cubicBezTo>
                  <a:cubicBezTo>
                    <a:pt x="1222" y="2219"/>
                    <a:pt x="1235" y="2220"/>
                    <a:pt x="1248" y="2220"/>
                  </a:cubicBezTo>
                  <a:cubicBezTo>
                    <a:pt x="1460" y="2220"/>
                    <a:pt x="1273" y="1915"/>
                    <a:pt x="1404" y="1821"/>
                  </a:cubicBezTo>
                  <a:lnTo>
                    <a:pt x="1404" y="1821"/>
                  </a:lnTo>
                  <a:cubicBezTo>
                    <a:pt x="1524" y="1866"/>
                    <a:pt x="1587" y="2047"/>
                    <a:pt x="1696" y="2047"/>
                  </a:cubicBezTo>
                  <a:cubicBezTo>
                    <a:pt x="1731" y="2047"/>
                    <a:pt x="1771" y="2028"/>
                    <a:pt x="1819" y="1980"/>
                  </a:cubicBezTo>
                  <a:cubicBezTo>
                    <a:pt x="1958" y="1821"/>
                    <a:pt x="1780" y="1683"/>
                    <a:pt x="1701" y="1565"/>
                  </a:cubicBezTo>
                  <a:cubicBezTo>
                    <a:pt x="1622" y="1426"/>
                    <a:pt x="1483" y="1387"/>
                    <a:pt x="1483" y="1228"/>
                  </a:cubicBezTo>
                  <a:cubicBezTo>
                    <a:pt x="1602" y="1110"/>
                    <a:pt x="1780" y="1169"/>
                    <a:pt x="1898" y="1090"/>
                  </a:cubicBezTo>
                  <a:cubicBezTo>
                    <a:pt x="1997" y="1031"/>
                    <a:pt x="2175" y="1031"/>
                    <a:pt x="2116" y="873"/>
                  </a:cubicBezTo>
                  <a:cubicBezTo>
                    <a:pt x="2096" y="794"/>
                    <a:pt x="2047" y="774"/>
                    <a:pt x="1990" y="774"/>
                  </a:cubicBezTo>
                  <a:cubicBezTo>
                    <a:pt x="1933" y="774"/>
                    <a:pt x="1869" y="794"/>
                    <a:pt x="1819" y="794"/>
                  </a:cubicBezTo>
                  <a:cubicBezTo>
                    <a:pt x="1799" y="813"/>
                    <a:pt x="1780" y="813"/>
                    <a:pt x="1720" y="833"/>
                  </a:cubicBezTo>
                  <a:cubicBezTo>
                    <a:pt x="1720" y="813"/>
                    <a:pt x="1760" y="794"/>
                    <a:pt x="1760" y="774"/>
                  </a:cubicBezTo>
                  <a:cubicBezTo>
                    <a:pt x="1760" y="616"/>
                    <a:pt x="1958" y="477"/>
                    <a:pt x="1799" y="280"/>
                  </a:cubicBezTo>
                  <a:lnTo>
                    <a:pt x="1799" y="280"/>
                  </a:lnTo>
                  <a:cubicBezTo>
                    <a:pt x="1523" y="378"/>
                    <a:pt x="1523" y="695"/>
                    <a:pt x="1285" y="794"/>
                  </a:cubicBezTo>
                  <a:cubicBezTo>
                    <a:pt x="1266" y="576"/>
                    <a:pt x="1266" y="398"/>
                    <a:pt x="1206" y="201"/>
                  </a:cubicBezTo>
                  <a:cubicBezTo>
                    <a:pt x="1188" y="109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054336" y="456516"/>
              <a:ext cx="130829" cy="128334"/>
            </a:xfrm>
            <a:custGeom>
              <a:avLst/>
              <a:gdLst/>
              <a:ahLst/>
              <a:cxnLst/>
              <a:rect l="l" t="t" r="r" b="b"/>
              <a:pathLst>
                <a:path w="1049" h="1029" extrusionOk="0">
                  <a:moveTo>
                    <a:pt x="535" y="1"/>
                  </a:moveTo>
                  <a:cubicBezTo>
                    <a:pt x="238" y="1"/>
                    <a:pt x="40" y="198"/>
                    <a:pt x="21" y="495"/>
                  </a:cubicBezTo>
                  <a:cubicBezTo>
                    <a:pt x="1" y="771"/>
                    <a:pt x="139" y="989"/>
                    <a:pt x="515" y="1028"/>
                  </a:cubicBezTo>
                  <a:cubicBezTo>
                    <a:pt x="792" y="1009"/>
                    <a:pt x="1029" y="870"/>
                    <a:pt x="1029" y="515"/>
                  </a:cubicBezTo>
                  <a:cubicBezTo>
                    <a:pt x="1049" y="198"/>
                    <a:pt x="831" y="20"/>
                    <a:pt x="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005073" y="776790"/>
              <a:ext cx="69218" cy="74332"/>
            </a:xfrm>
            <a:custGeom>
              <a:avLst/>
              <a:gdLst/>
              <a:ahLst/>
              <a:cxnLst/>
              <a:rect l="l" t="t" r="r" b="b"/>
              <a:pathLst>
                <a:path w="555" h="596" extrusionOk="0">
                  <a:moveTo>
                    <a:pt x="251" y="1"/>
                  </a:moveTo>
                  <a:cubicBezTo>
                    <a:pt x="240" y="1"/>
                    <a:pt x="229" y="1"/>
                    <a:pt x="218" y="2"/>
                  </a:cubicBezTo>
                  <a:cubicBezTo>
                    <a:pt x="60" y="2"/>
                    <a:pt x="1" y="121"/>
                    <a:pt x="1" y="279"/>
                  </a:cubicBezTo>
                  <a:cubicBezTo>
                    <a:pt x="20" y="437"/>
                    <a:pt x="99" y="576"/>
                    <a:pt x="317" y="595"/>
                  </a:cubicBezTo>
                  <a:cubicBezTo>
                    <a:pt x="455" y="576"/>
                    <a:pt x="554" y="477"/>
                    <a:pt x="534" y="299"/>
                  </a:cubicBezTo>
                  <a:cubicBezTo>
                    <a:pt x="516" y="150"/>
                    <a:pt x="42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3"/>
          <p:cNvGrpSpPr/>
          <p:nvPr/>
        </p:nvGrpSpPr>
        <p:grpSpPr>
          <a:xfrm>
            <a:off x="8263429" y="2106891"/>
            <a:ext cx="334700" cy="380821"/>
            <a:chOff x="2713106" y="96922"/>
            <a:chExt cx="249218" cy="283560"/>
          </a:xfrm>
        </p:grpSpPr>
        <p:sp>
          <p:nvSpPr>
            <p:cNvPr id="277" name="Google Shape;277;p13"/>
            <p:cNvSpPr/>
            <p:nvPr/>
          </p:nvSpPr>
          <p:spPr>
            <a:xfrm>
              <a:off x="2713106" y="96922"/>
              <a:ext cx="195480" cy="283560"/>
            </a:xfrm>
            <a:custGeom>
              <a:avLst/>
              <a:gdLst/>
              <a:ahLst/>
              <a:cxnLst/>
              <a:rect l="l" t="t" r="r" b="b"/>
              <a:pathLst>
                <a:path w="2590" h="3757" extrusionOk="0">
                  <a:moveTo>
                    <a:pt x="1266" y="1"/>
                  </a:moveTo>
                  <a:cubicBezTo>
                    <a:pt x="1088" y="1"/>
                    <a:pt x="1147" y="179"/>
                    <a:pt x="1127" y="277"/>
                  </a:cubicBezTo>
                  <a:cubicBezTo>
                    <a:pt x="1028" y="910"/>
                    <a:pt x="870" y="1542"/>
                    <a:pt x="159" y="1780"/>
                  </a:cubicBezTo>
                  <a:cubicBezTo>
                    <a:pt x="80" y="1799"/>
                    <a:pt x="1" y="1819"/>
                    <a:pt x="40" y="1918"/>
                  </a:cubicBezTo>
                  <a:cubicBezTo>
                    <a:pt x="60" y="1977"/>
                    <a:pt x="99" y="2056"/>
                    <a:pt x="159" y="2056"/>
                  </a:cubicBezTo>
                  <a:cubicBezTo>
                    <a:pt x="811" y="2195"/>
                    <a:pt x="930" y="2728"/>
                    <a:pt x="1048" y="3223"/>
                  </a:cubicBezTo>
                  <a:cubicBezTo>
                    <a:pt x="1088" y="3361"/>
                    <a:pt x="1088" y="3559"/>
                    <a:pt x="1266" y="3756"/>
                  </a:cubicBezTo>
                  <a:cubicBezTo>
                    <a:pt x="1463" y="2985"/>
                    <a:pt x="1562" y="2195"/>
                    <a:pt x="2432" y="1958"/>
                  </a:cubicBezTo>
                  <a:cubicBezTo>
                    <a:pt x="2590" y="1938"/>
                    <a:pt x="2590" y="1780"/>
                    <a:pt x="2432" y="1740"/>
                  </a:cubicBezTo>
                  <a:cubicBezTo>
                    <a:pt x="1720" y="1483"/>
                    <a:pt x="1542" y="890"/>
                    <a:pt x="1384" y="258"/>
                  </a:cubicBezTo>
                  <a:cubicBezTo>
                    <a:pt x="1364" y="159"/>
                    <a:pt x="1384" y="1"/>
                    <a:pt x="1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933946" y="240174"/>
              <a:ext cx="28379" cy="32907"/>
            </a:xfrm>
            <a:custGeom>
              <a:avLst/>
              <a:gdLst/>
              <a:ahLst/>
              <a:cxnLst/>
              <a:rect l="l" t="t" r="r" b="b"/>
              <a:pathLst>
                <a:path w="376" h="436" extrusionOk="0">
                  <a:moveTo>
                    <a:pt x="158" y="0"/>
                  </a:moveTo>
                  <a:cubicBezTo>
                    <a:pt x="20" y="40"/>
                    <a:pt x="0" y="139"/>
                    <a:pt x="0" y="237"/>
                  </a:cubicBezTo>
                  <a:cubicBezTo>
                    <a:pt x="0" y="356"/>
                    <a:pt x="79" y="435"/>
                    <a:pt x="198" y="435"/>
                  </a:cubicBezTo>
                  <a:cubicBezTo>
                    <a:pt x="316" y="396"/>
                    <a:pt x="376" y="336"/>
                    <a:pt x="356" y="198"/>
                  </a:cubicBezTo>
                  <a:cubicBezTo>
                    <a:pt x="316" y="79"/>
                    <a:pt x="2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3"/>
          <p:cNvGrpSpPr/>
          <p:nvPr/>
        </p:nvGrpSpPr>
        <p:grpSpPr>
          <a:xfrm>
            <a:off x="477194" y="1377979"/>
            <a:ext cx="334708" cy="638185"/>
            <a:chOff x="3181350" y="4008220"/>
            <a:chExt cx="426108" cy="812354"/>
          </a:xfrm>
        </p:grpSpPr>
        <p:sp>
          <p:nvSpPr>
            <p:cNvPr id="280" name="Google Shape;280;p13"/>
            <p:cNvSpPr/>
            <p:nvPr/>
          </p:nvSpPr>
          <p:spPr>
            <a:xfrm>
              <a:off x="3287318" y="4008220"/>
              <a:ext cx="249571" cy="269448"/>
            </a:xfrm>
            <a:custGeom>
              <a:avLst/>
              <a:gdLst/>
              <a:ahLst/>
              <a:cxnLst/>
              <a:rect l="l" t="t" r="r" b="b"/>
              <a:pathLst>
                <a:path w="2235" h="2413" extrusionOk="0">
                  <a:moveTo>
                    <a:pt x="1108" y="1"/>
                  </a:moveTo>
                  <a:cubicBezTo>
                    <a:pt x="989" y="218"/>
                    <a:pt x="989" y="416"/>
                    <a:pt x="1068" y="613"/>
                  </a:cubicBezTo>
                  <a:cubicBezTo>
                    <a:pt x="1103" y="977"/>
                    <a:pt x="1001" y="1158"/>
                    <a:pt x="670" y="1158"/>
                  </a:cubicBezTo>
                  <a:cubicBezTo>
                    <a:pt x="623" y="1158"/>
                    <a:pt x="571" y="1154"/>
                    <a:pt x="515" y="1147"/>
                  </a:cubicBezTo>
                  <a:cubicBezTo>
                    <a:pt x="431" y="1138"/>
                    <a:pt x="318" y="1107"/>
                    <a:pt x="221" y="1107"/>
                  </a:cubicBezTo>
                  <a:cubicBezTo>
                    <a:pt x="110" y="1107"/>
                    <a:pt x="20" y="1147"/>
                    <a:pt x="20" y="1305"/>
                  </a:cubicBezTo>
                  <a:cubicBezTo>
                    <a:pt x="1" y="1582"/>
                    <a:pt x="337" y="1444"/>
                    <a:pt x="515" y="1523"/>
                  </a:cubicBezTo>
                  <a:lnTo>
                    <a:pt x="653" y="1523"/>
                  </a:lnTo>
                  <a:cubicBezTo>
                    <a:pt x="712" y="1505"/>
                    <a:pt x="764" y="1497"/>
                    <a:pt x="808" y="1497"/>
                  </a:cubicBezTo>
                  <a:cubicBezTo>
                    <a:pt x="1014" y="1497"/>
                    <a:pt x="1065" y="1674"/>
                    <a:pt x="1048" y="1918"/>
                  </a:cubicBezTo>
                  <a:cubicBezTo>
                    <a:pt x="1048" y="1997"/>
                    <a:pt x="1048" y="2076"/>
                    <a:pt x="1068" y="2135"/>
                  </a:cubicBezTo>
                  <a:cubicBezTo>
                    <a:pt x="1088" y="2234"/>
                    <a:pt x="1068" y="2412"/>
                    <a:pt x="1206" y="2412"/>
                  </a:cubicBezTo>
                  <a:cubicBezTo>
                    <a:pt x="1404" y="2392"/>
                    <a:pt x="1384" y="2214"/>
                    <a:pt x="1365" y="2096"/>
                  </a:cubicBezTo>
                  <a:cubicBezTo>
                    <a:pt x="1312" y="1744"/>
                    <a:pt x="1384" y="1533"/>
                    <a:pt x="1736" y="1533"/>
                  </a:cubicBezTo>
                  <a:cubicBezTo>
                    <a:pt x="1779" y="1533"/>
                    <a:pt x="1827" y="1536"/>
                    <a:pt x="1878" y="1542"/>
                  </a:cubicBezTo>
                  <a:cubicBezTo>
                    <a:pt x="2037" y="1542"/>
                    <a:pt x="2234" y="1523"/>
                    <a:pt x="2234" y="1345"/>
                  </a:cubicBezTo>
                  <a:cubicBezTo>
                    <a:pt x="2234" y="1215"/>
                    <a:pt x="2164" y="1186"/>
                    <a:pt x="2080" y="1186"/>
                  </a:cubicBezTo>
                  <a:cubicBezTo>
                    <a:pt x="2011" y="1186"/>
                    <a:pt x="1932" y="1206"/>
                    <a:pt x="1878" y="1206"/>
                  </a:cubicBezTo>
                  <a:cubicBezTo>
                    <a:pt x="1345" y="1147"/>
                    <a:pt x="1285" y="1107"/>
                    <a:pt x="1266" y="554"/>
                  </a:cubicBezTo>
                  <a:cubicBezTo>
                    <a:pt x="1266" y="356"/>
                    <a:pt x="1305" y="159"/>
                    <a:pt x="1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3181350" y="4522432"/>
              <a:ext cx="130425" cy="152646"/>
            </a:xfrm>
            <a:custGeom>
              <a:avLst/>
              <a:gdLst/>
              <a:ahLst/>
              <a:cxnLst/>
              <a:rect l="l" t="t" r="r" b="b"/>
              <a:pathLst>
                <a:path w="1168" h="1367" extrusionOk="0">
                  <a:moveTo>
                    <a:pt x="604" y="0"/>
                  </a:moveTo>
                  <a:cubicBezTo>
                    <a:pt x="301" y="0"/>
                    <a:pt x="59" y="291"/>
                    <a:pt x="40" y="693"/>
                  </a:cubicBezTo>
                  <a:cubicBezTo>
                    <a:pt x="1" y="1049"/>
                    <a:pt x="238" y="1345"/>
                    <a:pt x="535" y="1365"/>
                  </a:cubicBezTo>
                  <a:cubicBezTo>
                    <a:pt x="544" y="1366"/>
                    <a:pt x="554" y="1366"/>
                    <a:pt x="564" y="1366"/>
                  </a:cubicBezTo>
                  <a:cubicBezTo>
                    <a:pt x="868" y="1366"/>
                    <a:pt x="1128" y="1075"/>
                    <a:pt x="1147" y="653"/>
                  </a:cubicBezTo>
                  <a:cubicBezTo>
                    <a:pt x="1167" y="278"/>
                    <a:pt x="950" y="1"/>
                    <a:pt x="633" y="1"/>
                  </a:cubicBezTo>
                  <a:cubicBezTo>
                    <a:pt x="623" y="1"/>
                    <a:pt x="613" y="0"/>
                    <a:pt x="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3552184" y="4743079"/>
              <a:ext cx="55274" cy="77496"/>
            </a:xfrm>
            <a:custGeom>
              <a:avLst/>
              <a:gdLst/>
              <a:ahLst/>
              <a:cxnLst/>
              <a:rect l="l" t="t" r="r" b="b"/>
              <a:pathLst>
                <a:path w="495" h="694" extrusionOk="0">
                  <a:moveTo>
                    <a:pt x="251" y="0"/>
                  </a:moveTo>
                  <a:cubicBezTo>
                    <a:pt x="73" y="0"/>
                    <a:pt x="1" y="189"/>
                    <a:pt x="1" y="377"/>
                  </a:cubicBezTo>
                  <a:cubicBezTo>
                    <a:pt x="1" y="555"/>
                    <a:pt x="80" y="694"/>
                    <a:pt x="277" y="694"/>
                  </a:cubicBezTo>
                  <a:cubicBezTo>
                    <a:pt x="455" y="694"/>
                    <a:pt x="495" y="555"/>
                    <a:pt x="495" y="377"/>
                  </a:cubicBezTo>
                  <a:cubicBezTo>
                    <a:pt x="455" y="239"/>
                    <a:pt x="416" y="2"/>
                    <a:pt x="277" y="2"/>
                  </a:cubicBezTo>
                  <a:cubicBezTo>
                    <a:pt x="268" y="1"/>
                    <a:pt x="259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3"/>
          <p:cNvSpPr txBox="1">
            <a:spLocks noGrp="1"/>
          </p:cNvSpPr>
          <p:nvPr>
            <p:ph type="title"/>
          </p:nvPr>
        </p:nvSpPr>
        <p:spPr>
          <a:xfrm>
            <a:off x="4145513" y="1411375"/>
            <a:ext cx="1322400" cy="76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1"/>
          </p:nvPr>
        </p:nvSpPr>
        <p:spPr>
          <a:xfrm>
            <a:off x="5469912" y="1411375"/>
            <a:ext cx="25944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2" hasCustomPrompt="1"/>
          </p:nvPr>
        </p:nvSpPr>
        <p:spPr>
          <a:xfrm>
            <a:off x="3067619" y="1568575"/>
            <a:ext cx="75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3"/>
          </p:nvPr>
        </p:nvSpPr>
        <p:spPr>
          <a:xfrm>
            <a:off x="4147500" y="2555175"/>
            <a:ext cx="1322400" cy="76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4"/>
          </p:nvPr>
        </p:nvSpPr>
        <p:spPr>
          <a:xfrm>
            <a:off x="5475066" y="2555175"/>
            <a:ext cx="25944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5" hasCustomPrompt="1"/>
          </p:nvPr>
        </p:nvSpPr>
        <p:spPr>
          <a:xfrm>
            <a:off x="3067619" y="2712375"/>
            <a:ext cx="75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6"/>
          </p:nvPr>
        </p:nvSpPr>
        <p:spPr>
          <a:xfrm>
            <a:off x="4145513" y="3691175"/>
            <a:ext cx="1322400" cy="76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7"/>
          </p:nvPr>
        </p:nvSpPr>
        <p:spPr>
          <a:xfrm>
            <a:off x="5469912" y="3691175"/>
            <a:ext cx="25944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8" hasCustomPrompt="1"/>
          </p:nvPr>
        </p:nvSpPr>
        <p:spPr>
          <a:xfrm>
            <a:off x="3067619" y="3848375"/>
            <a:ext cx="75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9"/>
          </p:nvPr>
        </p:nvSpPr>
        <p:spPr>
          <a:xfrm>
            <a:off x="811900" y="570925"/>
            <a:ext cx="7267800" cy="32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9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22"/>
          <p:cNvGrpSpPr/>
          <p:nvPr/>
        </p:nvGrpSpPr>
        <p:grpSpPr>
          <a:xfrm>
            <a:off x="-157095" y="-44456"/>
            <a:ext cx="9301104" cy="5232418"/>
            <a:chOff x="-157095" y="-44456"/>
            <a:chExt cx="9301104" cy="5232418"/>
          </a:xfrm>
        </p:grpSpPr>
        <p:sp>
          <p:nvSpPr>
            <p:cNvPr id="511" name="Google Shape;511;p22"/>
            <p:cNvSpPr/>
            <p:nvPr/>
          </p:nvSpPr>
          <p:spPr>
            <a:xfrm rot="-5400000">
              <a:off x="1877248" y="-2078799"/>
              <a:ext cx="5232418" cy="9301104"/>
            </a:xfrm>
            <a:custGeom>
              <a:avLst/>
              <a:gdLst/>
              <a:ahLst/>
              <a:cxnLst/>
              <a:rect l="l" t="t" r="r" b="b"/>
              <a:pathLst>
                <a:path w="42458" h="75473" extrusionOk="0">
                  <a:moveTo>
                    <a:pt x="7195" y="47067"/>
                  </a:moveTo>
                  <a:lnTo>
                    <a:pt x="7255" y="47127"/>
                  </a:lnTo>
                  <a:cubicBezTo>
                    <a:pt x="7195" y="47146"/>
                    <a:pt x="7175" y="47166"/>
                    <a:pt x="7136" y="47206"/>
                  </a:cubicBezTo>
                  <a:cubicBezTo>
                    <a:pt x="7116" y="47206"/>
                    <a:pt x="7077" y="47226"/>
                    <a:pt x="7077" y="47265"/>
                  </a:cubicBezTo>
                  <a:cubicBezTo>
                    <a:pt x="7077" y="47245"/>
                    <a:pt x="7057" y="47245"/>
                    <a:pt x="7057" y="47226"/>
                  </a:cubicBezTo>
                  <a:cubicBezTo>
                    <a:pt x="7077" y="47206"/>
                    <a:pt x="7116" y="47206"/>
                    <a:pt x="7136" y="47206"/>
                  </a:cubicBezTo>
                  <a:cubicBezTo>
                    <a:pt x="7156" y="47146"/>
                    <a:pt x="7175" y="47107"/>
                    <a:pt x="7195" y="47067"/>
                  </a:cubicBezTo>
                  <a:close/>
                  <a:moveTo>
                    <a:pt x="36134" y="52187"/>
                  </a:moveTo>
                  <a:cubicBezTo>
                    <a:pt x="36292" y="52187"/>
                    <a:pt x="36371" y="52286"/>
                    <a:pt x="36391" y="52424"/>
                  </a:cubicBezTo>
                  <a:cubicBezTo>
                    <a:pt x="36391" y="52602"/>
                    <a:pt x="36292" y="52681"/>
                    <a:pt x="36114" y="52681"/>
                  </a:cubicBezTo>
                  <a:cubicBezTo>
                    <a:pt x="36093" y="52684"/>
                    <a:pt x="36073" y="52685"/>
                    <a:pt x="36055" y="52685"/>
                  </a:cubicBezTo>
                  <a:cubicBezTo>
                    <a:pt x="35923" y="52685"/>
                    <a:pt x="35877" y="52620"/>
                    <a:pt x="35877" y="52464"/>
                  </a:cubicBezTo>
                  <a:cubicBezTo>
                    <a:pt x="35897" y="52286"/>
                    <a:pt x="35976" y="52187"/>
                    <a:pt x="36134" y="52187"/>
                  </a:cubicBezTo>
                  <a:close/>
                  <a:moveTo>
                    <a:pt x="26606" y="67032"/>
                  </a:moveTo>
                  <a:cubicBezTo>
                    <a:pt x="26745" y="67032"/>
                    <a:pt x="26844" y="67111"/>
                    <a:pt x="26883" y="67269"/>
                  </a:cubicBezTo>
                  <a:cubicBezTo>
                    <a:pt x="26824" y="67407"/>
                    <a:pt x="26784" y="67526"/>
                    <a:pt x="26606" y="67566"/>
                  </a:cubicBezTo>
                  <a:cubicBezTo>
                    <a:pt x="26591" y="67568"/>
                    <a:pt x="26575" y="67569"/>
                    <a:pt x="26561" y="67569"/>
                  </a:cubicBezTo>
                  <a:cubicBezTo>
                    <a:pt x="26429" y="67569"/>
                    <a:pt x="26349" y="67488"/>
                    <a:pt x="26349" y="67328"/>
                  </a:cubicBezTo>
                  <a:cubicBezTo>
                    <a:pt x="26349" y="67170"/>
                    <a:pt x="26428" y="67032"/>
                    <a:pt x="26606" y="67032"/>
                  </a:cubicBezTo>
                  <a:close/>
                  <a:moveTo>
                    <a:pt x="25025" y="67111"/>
                  </a:moveTo>
                  <a:cubicBezTo>
                    <a:pt x="25144" y="67170"/>
                    <a:pt x="25144" y="67289"/>
                    <a:pt x="25144" y="67328"/>
                  </a:cubicBezTo>
                  <a:cubicBezTo>
                    <a:pt x="25183" y="67961"/>
                    <a:pt x="25598" y="68257"/>
                    <a:pt x="26112" y="68416"/>
                  </a:cubicBezTo>
                  <a:cubicBezTo>
                    <a:pt x="26211" y="68475"/>
                    <a:pt x="26349" y="68495"/>
                    <a:pt x="26389" y="68613"/>
                  </a:cubicBezTo>
                  <a:cubicBezTo>
                    <a:pt x="26428" y="68791"/>
                    <a:pt x="26251" y="68791"/>
                    <a:pt x="26152" y="68850"/>
                  </a:cubicBezTo>
                  <a:cubicBezTo>
                    <a:pt x="25638" y="69147"/>
                    <a:pt x="25499" y="69661"/>
                    <a:pt x="25361" y="70195"/>
                  </a:cubicBezTo>
                  <a:cubicBezTo>
                    <a:pt x="25341" y="70353"/>
                    <a:pt x="25440" y="70590"/>
                    <a:pt x="25223" y="70590"/>
                  </a:cubicBezTo>
                  <a:cubicBezTo>
                    <a:pt x="25025" y="70590"/>
                    <a:pt x="25124" y="70353"/>
                    <a:pt x="25065" y="70234"/>
                  </a:cubicBezTo>
                  <a:cubicBezTo>
                    <a:pt x="25045" y="70096"/>
                    <a:pt x="25025" y="69938"/>
                    <a:pt x="24966" y="69799"/>
                  </a:cubicBezTo>
                  <a:cubicBezTo>
                    <a:pt x="24788" y="69404"/>
                    <a:pt x="24630" y="69048"/>
                    <a:pt x="24116" y="69048"/>
                  </a:cubicBezTo>
                  <a:cubicBezTo>
                    <a:pt x="24017" y="69048"/>
                    <a:pt x="23918" y="69009"/>
                    <a:pt x="23879" y="68910"/>
                  </a:cubicBezTo>
                  <a:cubicBezTo>
                    <a:pt x="23859" y="68811"/>
                    <a:pt x="23938" y="68752"/>
                    <a:pt x="24017" y="68712"/>
                  </a:cubicBezTo>
                  <a:cubicBezTo>
                    <a:pt x="24768" y="68495"/>
                    <a:pt x="24966" y="67921"/>
                    <a:pt x="24926" y="67230"/>
                  </a:cubicBezTo>
                  <a:cubicBezTo>
                    <a:pt x="24926" y="67210"/>
                    <a:pt x="24926" y="67190"/>
                    <a:pt x="24946" y="67170"/>
                  </a:cubicBezTo>
                  <a:cubicBezTo>
                    <a:pt x="24966" y="67131"/>
                    <a:pt x="25005" y="67131"/>
                    <a:pt x="25025" y="67111"/>
                  </a:cubicBezTo>
                  <a:close/>
                  <a:moveTo>
                    <a:pt x="42108" y="1"/>
                  </a:moveTo>
                  <a:cubicBezTo>
                    <a:pt x="42088" y="1"/>
                    <a:pt x="42067" y="1"/>
                    <a:pt x="42044" y="3"/>
                  </a:cubicBezTo>
                  <a:cubicBezTo>
                    <a:pt x="41906" y="9"/>
                    <a:pt x="41770" y="11"/>
                    <a:pt x="41635" y="11"/>
                  </a:cubicBezTo>
                  <a:cubicBezTo>
                    <a:pt x="41366" y="11"/>
                    <a:pt x="41102" y="3"/>
                    <a:pt x="40838" y="3"/>
                  </a:cubicBezTo>
                  <a:cubicBezTo>
                    <a:pt x="40325" y="62"/>
                    <a:pt x="39929" y="398"/>
                    <a:pt x="39494" y="655"/>
                  </a:cubicBezTo>
                  <a:cubicBezTo>
                    <a:pt x="38961" y="971"/>
                    <a:pt x="38387" y="1189"/>
                    <a:pt x="37873" y="1505"/>
                  </a:cubicBezTo>
                  <a:cubicBezTo>
                    <a:pt x="36332" y="2474"/>
                    <a:pt x="34790" y="3363"/>
                    <a:pt x="33268" y="4332"/>
                  </a:cubicBezTo>
                  <a:cubicBezTo>
                    <a:pt x="31390" y="5557"/>
                    <a:pt x="29512" y="6822"/>
                    <a:pt x="27674" y="8107"/>
                  </a:cubicBezTo>
                  <a:cubicBezTo>
                    <a:pt x="25915" y="9313"/>
                    <a:pt x="24175" y="10578"/>
                    <a:pt x="22455" y="11863"/>
                  </a:cubicBezTo>
                  <a:cubicBezTo>
                    <a:pt x="20301" y="13464"/>
                    <a:pt x="18186" y="15045"/>
                    <a:pt x="16110" y="16706"/>
                  </a:cubicBezTo>
                  <a:cubicBezTo>
                    <a:pt x="14489" y="18010"/>
                    <a:pt x="12868" y="19295"/>
                    <a:pt x="11307" y="20718"/>
                  </a:cubicBezTo>
                  <a:cubicBezTo>
                    <a:pt x="10437" y="21469"/>
                    <a:pt x="9607" y="22260"/>
                    <a:pt x="8796" y="23090"/>
                  </a:cubicBezTo>
                  <a:cubicBezTo>
                    <a:pt x="8144" y="23723"/>
                    <a:pt x="7610" y="24494"/>
                    <a:pt x="7472" y="25423"/>
                  </a:cubicBezTo>
                  <a:cubicBezTo>
                    <a:pt x="7432" y="25858"/>
                    <a:pt x="7531" y="26292"/>
                    <a:pt x="7670" y="26688"/>
                  </a:cubicBezTo>
                  <a:cubicBezTo>
                    <a:pt x="8167" y="27913"/>
                    <a:pt x="9079" y="28612"/>
                    <a:pt x="10407" y="28612"/>
                  </a:cubicBezTo>
                  <a:cubicBezTo>
                    <a:pt x="10557" y="28612"/>
                    <a:pt x="10712" y="28603"/>
                    <a:pt x="10872" y="28585"/>
                  </a:cubicBezTo>
                  <a:cubicBezTo>
                    <a:pt x="12216" y="28447"/>
                    <a:pt x="13442" y="27933"/>
                    <a:pt x="14667" y="27439"/>
                  </a:cubicBezTo>
                  <a:cubicBezTo>
                    <a:pt x="17257" y="26411"/>
                    <a:pt x="19807" y="25205"/>
                    <a:pt x="22356" y="24098"/>
                  </a:cubicBezTo>
                  <a:cubicBezTo>
                    <a:pt x="24135" y="23308"/>
                    <a:pt x="25915" y="22537"/>
                    <a:pt x="27713" y="21766"/>
                  </a:cubicBezTo>
                  <a:cubicBezTo>
                    <a:pt x="29552" y="20975"/>
                    <a:pt x="31390" y="20264"/>
                    <a:pt x="33248" y="19532"/>
                  </a:cubicBezTo>
                  <a:cubicBezTo>
                    <a:pt x="34296" y="19097"/>
                    <a:pt x="35304" y="18702"/>
                    <a:pt x="36332" y="18287"/>
                  </a:cubicBezTo>
                  <a:cubicBezTo>
                    <a:pt x="36385" y="18274"/>
                    <a:pt x="36439" y="18224"/>
                    <a:pt x="36504" y="18224"/>
                  </a:cubicBezTo>
                  <a:cubicBezTo>
                    <a:pt x="36536" y="18224"/>
                    <a:pt x="36570" y="18235"/>
                    <a:pt x="36608" y="18267"/>
                  </a:cubicBezTo>
                  <a:cubicBezTo>
                    <a:pt x="36312" y="18603"/>
                    <a:pt x="35936" y="18860"/>
                    <a:pt x="35600" y="19137"/>
                  </a:cubicBezTo>
                  <a:cubicBezTo>
                    <a:pt x="34256" y="20145"/>
                    <a:pt x="32912" y="21133"/>
                    <a:pt x="31568" y="22141"/>
                  </a:cubicBezTo>
                  <a:cubicBezTo>
                    <a:pt x="30659" y="22814"/>
                    <a:pt x="29769" y="23505"/>
                    <a:pt x="28860" y="24197"/>
                  </a:cubicBezTo>
                  <a:cubicBezTo>
                    <a:pt x="27535" y="25186"/>
                    <a:pt x="26211" y="26194"/>
                    <a:pt x="24906" y="27182"/>
                  </a:cubicBezTo>
                  <a:cubicBezTo>
                    <a:pt x="23542" y="28190"/>
                    <a:pt x="22179" y="29218"/>
                    <a:pt x="20815" y="30246"/>
                  </a:cubicBezTo>
                  <a:cubicBezTo>
                    <a:pt x="18937" y="31689"/>
                    <a:pt x="17059" y="33112"/>
                    <a:pt x="15161" y="34515"/>
                  </a:cubicBezTo>
                  <a:cubicBezTo>
                    <a:pt x="13560" y="35701"/>
                    <a:pt x="11959" y="36927"/>
                    <a:pt x="10398" y="38172"/>
                  </a:cubicBezTo>
                  <a:cubicBezTo>
                    <a:pt x="8737" y="39516"/>
                    <a:pt x="7017" y="40722"/>
                    <a:pt x="5357" y="42027"/>
                  </a:cubicBezTo>
                  <a:cubicBezTo>
                    <a:pt x="4408" y="42778"/>
                    <a:pt x="3459" y="43470"/>
                    <a:pt x="2491" y="44181"/>
                  </a:cubicBezTo>
                  <a:cubicBezTo>
                    <a:pt x="1680" y="44794"/>
                    <a:pt x="890" y="45466"/>
                    <a:pt x="0" y="46020"/>
                  </a:cubicBezTo>
                  <a:lnTo>
                    <a:pt x="0" y="58295"/>
                  </a:lnTo>
                  <a:cubicBezTo>
                    <a:pt x="988" y="57781"/>
                    <a:pt x="1997" y="57247"/>
                    <a:pt x="3005" y="56733"/>
                  </a:cubicBezTo>
                  <a:lnTo>
                    <a:pt x="7670" y="54361"/>
                  </a:lnTo>
                  <a:cubicBezTo>
                    <a:pt x="8836" y="53749"/>
                    <a:pt x="10022" y="53156"/>
                    <a:pt x="11188" y="52563"/>
                  </a:cubicBezTo>
                  <a:lnTo>
                    <a:pt x="13402" y="51456"/>
                  </a:lnTo>
                  <a:cubicBezTo>
                    <a:pt x="13528" y="51384"/>
                    <a:pt x="13638" y="51295"/>
                    <a:pt x="13821" y="51295"/>
                  </a:cubicBezTo>
                  <a:cubicBezTo>
                    <a:pt x="13839" y="51295"/>
                    <a:pt x="13857" y="51296"/>
                    <a:pt x="13876" y="51297"/>
                  </a:cubicBezTo>
                  <a:cubicBezTo>
                    <a:pt x="13382" y="51989"/>
                    <a:pt x="12908" y="52582"/>
                    <a:pt x="12473" y="53235"/>
                  </a:cubicBezTo>
                  <a:cubicBezTo>
                    <a:pt x="11208" y="54974"/>
                    <a:pt x="9982" y="56733"/>
                    <a:pt x="8717" y="58493"/>
                  </a:cubicBezTo>
                  <a:cubicBezTo>
                    <a:pt x="7334" y="60390"/>
                    <a:pt x="6049" y="62347"/>
                    <a:pt x="4744" y="64304"/>
                  </a:cubicBezTo>
                  <a:cubicBezTo>
                    <a:pt x="4092" y="65253"/>
                    <a:pt x="3479" y="66221"/>
                    <a:pt x="3024" y="67289"/>
                  </a:cubicBezTo>
                  <a:cubicBezTo>
                    <a:pt x="2827" y="67724"/>
                    <a:pt x="2609" y="68257"/>
                    <a:pt x="2688" y="68771"/>
                  </a:cubicBezTo>
                  <a:cubicBezTo>
                    <a:pt x="2807" y="69779"/>
                    <a:pt x="3183" y="70649"/>
                    <a:pt x="4112" y="71222"/>
                  </a:cubicBezTo>
                  <a:cubicBezTo>
                    <a:pt x="4514" y="71461"/>
                    <a:pt x="4906" y="71542"/>
                    <a:pt x="5320" y="71542"/>
                  </a:cubicBezTo>
                  <a:cubicBezTo>
                    <a:pt x="5454" y="71542"/>
                    <a:pt x="5592" y="71533"/>
                    <a:pt x="5733" y="71519"/>
                  </a:cubicBezTo>
                  <a:cubicBezTo>
                    <a:pt x="5772" y="71519"/>
                    <a:pt x="5851" y="71479"/>
                    <a:pt x="5891" y="71479"/>
                  </a:cubicBezTo>
                  <a:cubicBezTo>
                    <a:pt x="6036" y="71518"/>
                    <a:pt x="6176" y="71536"/>
                    <a:pt x="6309" y="71536"/>
                  </a:cubicBezTo>
                  <a:cubicBezTo>
                    <a:pt x="6991" y="71536"/>
                    <a:pt x="7520" y="71076"/>
                    <a:pt x="7966" y="70629"/>
                  </a:cubicBezTo>
                  <a:cubicBezTo>
                    <a:pt x="9152" y="69463"/>
                    <a:pt x="10239" y="68198"/>
                    <a:pt x="11366" y="66933"/>
                  </a:cubicBezTo>
                  <a:lnTo>
                    <a:pt x="13580" y="64423"/>
                  </a:lnTo>
                  <a:cubicBezTo>
                    <a:pt x="14628" y="63177"/>
                    <a:pt x="15675" y="61972"/>
                    <a:pt x="16762" y="60786"/>
                  </a:cubicBezTo>
                  <a:cubicBezTo>
                    <a:pt x="18423" y="58987"/>
                    <a:pt x="20064" y="57148"/>
                    <a:pt x="21902" y="55528"/>
                  </a:cubicBezTo>
                  <a:cubicBezTo>
                    <a:pt x="22376" y="55112"/>
                    <a:pt x="22831" y="54658"/>
                    <a:pt x="23266" y="54243"/>
                  </a:cubicBezTo>
                  <a:cubicBezTo>
                    <a:pt x="24373" y="53195"/>
                    <a:pt x="25440" y="52088"/>
                    <a:pt x="26547" y="51060"/>
                  </a:cubicBezTo>
                  <a:cubicBezTo>
                    <a:pt x="27990" y="49716"/>
                    <a:pt x="29453" y="48412"/>
                    <a:pt x="30896" y="47067"/>
                  </a:cubicBezTo>
                  <a:cubicBezTo>
                    <a:pt x="31765" y="46277"/>
                    <a:pt x="32635" y="45526"/>
                    <a:pt x="33505" y="44735"/>
                  </a:cubicBezTo>
                  <a:cubicBezTo>
                    <a:pt x="33556" y="44667"/>
                    <a:pt x="33622" y="44569"/>
                    <a:pt x="33817" y="44569"/>
                  </a:cubicBezTo>
                  <a:cubicBezTo>
                    <a:pt x="33848" y="44569"/>
                    <a:pt x="33882" y="44571"/>
                    <a:pt x="33920" y="44577"/>
                  </a:cubicBezTo>
                  <a:cubicBezTo>
                    <a:pt x="28069" y="54717"/>
                    <a:pt x="22455" y="64897"/>
                    <a:pt x="17553" y="75472"/>
                  </a:cubicBezTo>
                  <a:lnTo>
                    <a:pt x="24748" y="75472"/>
                  </a:lnTo>
                  <a:cubicBezTo>
                    <a:pt x="25005" y="74741"/>
                    <a:pt x="25440" y="74108"/>
                    <a:pt x="25816" y="73436"/>
                  </a:cubicBezTo>
                  <a:cubicBezTo>
                    <a:pt x="26903" y="71440"/>
                    <a:pt x="28010" y="69463"/>
                    <a:pt x="29097" y="67467"/>
                  </a:cubicBezTo>
                  <a:lnTo>
                    <a:pt x="31331" y="63375"/>
                  </a:lnTo>
                  <a:lnTo>
                    <a:pt x="34651" y="57148"/>
                  </a:lnTo>
                  <a:cubicBezTo>
                    <a:pt x="35877" y="54875"/>
                    <a:pt x="37083" y="52602"/>
                    <a:pt x="38269" y="50329"/>
                  </a:cubicBezTo>
                  <a:cubicBezTo>
                    <a:pt x="39257" y="48451"/>
                    <a:pt x="40226" y="46553"/>
                    <a:pt x="41175" y="44656"/>
                  </a:cubicBezTo>
                  <a:cubicBezTo>
                    <a:pt x="41530" y="43984"/>
                    <a:pt x="41807" y="43312"/>
                    <a:pt x="42123" y="42679"/>
                  </a:cubicBezTo>
                  <a:cubicBezTo>
                    <a:pt x="42202" y="42561"/>
                    <a:pt x="42301" y="42402"/>
                    <a:pt x="42400" y="42284"/>
                  </a:cubicBezTo>
                  <a:lnTo>
                    <a:pt x="42400" y="30997"/>
                  </a:lnTo>
                  <a:cubicBezTo>
                    <a:pt x="41579" y="30388"/>
                    <a:pt x="40714" y="30072"/>
                    <a:pt x="39799" y="30072"/>
                  </a:cubicBezTo>
                  <a:cubicBezTo>
                    <a:pt x="39347" y="30072"/>
                    <a:pt x="38884" y="30148"/>
                    <a:pt x="38407" y="30305"/>
                  </a:cubicBezTo>
                  <a:cubicBezTo>
                    <a:pt x="37676" y="30542"/>
                    <a:pt x="37023" y="30957"/>
                    <a:pt x="36312" y="31254"/>
                  </a:cubicBezTo>
                  <a:cubicBezTo>
                    <a:pt x="33960" y="32302"/>
                    <a:pt x="31667" y="33488"/>
                    <a:pt x="29512" y="34891"/>
                  </a:cubicBezTo>
                  <a:cubicBezTo>
                    <a:pt x="28919" y="35267"/>
                    <a:pt x="28326" y="35682"/>
                    <a:pt x="27792" y="36117"/>
                  </a:cubicBezTo>
                  <a:cubicBezTo>
                    <a:pt x="26844" y="36868"/>
                    <a:pt x="25756" y="37342"/>
                    <a:pt x="24728" y="37896"/>
                  </a:cubicBezTo>
                  <a:cubicBezTo>
                    <a:pt x="23641" y="38489"/>
                    <a:pt x="22534" y="39062"/>
                    <a:pt x="21408" y="39635"/>
                  </a:cubicBezTo>
                  <a:cubicBezTo>
                    <a:pt x="20518" y="40109"/>
                    <a:pt x="19629" y="40544"/>
                    <a:pt x="18739" y="41019"/>
                  </a:cubicBezTo>
                  <a:cubicBezTo>
                    <a:pt x="16960" y="41948"/>
                    <a:pt x="15161" y="42818"/>
                    <a:pt x="13402" y="43826"/>
                  </a:cubicBezTo>
                  <a:cubicBezTo>
                    <a:pt x="12552" y="44359"/>
                    <a:pt x="11584" y="44755"/>
                    <a:pt x="10714" y="45269"/>
                  </a:cubicBezTo>
                  <a:cubicBezTo>
                    <a:pt x="9923" y="45743"/>
                    <a:pt x="9034" y="46059"/>
                    <a:pt x="8263" y="46593"/>
                  </a:cubicBezTo>
                  <a:cubicBezTo>
                    <a:pt x="8025" y="46771"/>
                    <a:pt x="7749" y="46850"/>
                    <a:pt x="7452" y="46929"/>
                  </a:cubicBezTo>
                  <a:cubicBezTo>
                    <a:pt x="7670" y="46553"/>
                    <a:pt x="8065" y="46356"/>
                    <a:pt x="8421" y="46079"/>
                  </a:cubicBezTo>
                  <a:cubicBezTo>
                    <a:pt x="10378" y="44577"/>
                    <a:pt x="12354" y="43114"/>
                    <a:pt x="14331" y="41632"/>
                  </a:cubicBezTo>
                  <a:cubicBezTo>
                    <a:pt x="15636" y="40643"/>
                    <a:pt x="16940" y="39635"/>
                    <a:pt x="18245" y="38667"/>
                  </a:cubicBezTo>
                  <a:cubicBezTo>
                    <a:pt x="19490" y="37757"/>
                    <a:pt x="20696" y="36789"/>
                    <a:pt x="21902" y="35860"/>
                  </a:cubicBezTo>
                  <a:cubicBezTo>
                    <a:pt x="22969" y="35069"/>
                    <a:pt x="24017" y="34278"/>
                    <a:pt x="25045" y="33468"/>
                  </a:cubicBezTo>
                  <a:cubicBezTo>
                    <a:pt x="26349" y="32440"/>
                    <a:pt x="27674" y="31412"/>
                    <a:pt x="28998" y="30404"/>
                  </a:cubicBezTo>
                  <a:cubicBezTo>
                    <a:pt x="30006" y="29594"/>
                    <a:pt x="31074" y="28882"/>
                    <a:pt x="32082" y="28091"/>
                  </a:cubicBezTo>
                  <a:cubicBezTo>
                    <a:pt x="33525" y="26984"/>
                    <a:pt x="35027" y="25917"/>
                    <a:pt x="36490" y="24830"/>
                  </a:cubicBezTo>
                  <a:cubicBezTo>
                    <a:pt x="37854" y="23822"/>
                    <a:pt x="39237" y="22853"/>
                    <a:pt x="40562" y="21845"/>
                  </a:cubicBezTo>
                  <a:cubicBezTo>
                    <a:pt x="41135" y="21410"/>
                    <a:pt x="41748" y="21015"/>
                    <a:pt x="42361" y="20580"/>
                  </a:cubicBezTo>
                  <a:lnTo>
                    <a:pt x="42361" y="9372"/>
                  </a:lnTo>
                  <a:cubicBezTo>
                    <a:pt x="41511" y="9550"/>
                    <a:pt x="40680" y="9886"/>
                    <a:pt x="39949" y="10183"/>
                  </a:cubicBezTo>
                  <a:cubicBezTo>
                    <a:pt x="38387" y="10736"/>
                    <a:pt x="36826" y="11289"/>
                    <a:pt x="35304" y="11883"/>
                  </a:cubicBezTo>
                  <a:cubicBezTo>
                    <a:pt x="33960" y="12416"/>
                    <a:pt x="32655" y="12970"/>
                    <a:pt x="31331" y="13523"/>
                  </a:cubicBezTo>
                  <a:cubicBezTo>
                    <a:pt x="30303" y="13938"/>
                    <a:pt x="29275" y="14393"/>
                    <a:pt x="28267" y="14808"/>
                  </a:cubicBezTo>
                  <a:cubicBezTo>
                    <a:pt x="27694" y="15045"/>
                    <a:pt x="27140" y="15302"/>
                    <a:pt x="26587" y="15539"/>
                  </a:cubicBezTo>
                  <a:cubicBezTo>
                    <a:pt x="26527" y="15302"/>
                    <a:pt x="26685" y="15223"/>
                    <a:pt x="26784" y="15144"/>
                  </a:cubicBezTo>
                  <a:cubicBezTo>
                    <a:pt x="27694" y="14432"/>
                    <a:pt x="28603" y="13741"/>
                    <a:pt x="29512" y="13049"/>
                  </a:cubicBezTo>
                  <a:cubicBezTo>
                    <a:pt x="31331" y="11645"/>
                    <a:pt x="33110" y="10262"/>
                    <a:pt x="34908" y="8878"/>
                  </a:cubicBezTo>
                  <a:cubicBezTo>
                    <a:pt x="36687" y="7514"/>
                    <a:pt x="38466" y="6209"/>
                    <a:pt x="40226" y="4826"/>
                  </a:cubicBezTo>
                  <a:cubicBezTo>
                    <a:pt x="40937" y="4253"/>
                    <a:pt x="41708" y="3719"/>
                    <a:pt x="42440" y="3146"/>
                  </a:cubicBezTo>
                  <a:cubicBezTo>
                    <a:pt x="42440" y="2236"/>
                    <a:pt x="42420" y="1347"/>
                    <a:pt x="42440" y="418"/>
                  </a:cubicBezTo>
                  <a:cubicBezTo>
                    <a:pt x="42458" y="124"/>
                    <a:pt x="42374" y="1"/>
                    <a:pt x="42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7972425" y="1781175"/>
              <a:ext cx="624000" cy="543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6210300" y="676275"/>
              <a:ext cx="180900" cy="13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22"/>
          <p:cNvGrpSpPr/>
          <p:nvPr/>
        </p:nvGrpSpPr>
        <p:grpSpPr>
          <a:xfrm rot="10800000">
            <a:off x="466883" y="3421504"/>
            <a:ext cx="1745538" cy="1509702"/>
            <a:chOff x="6580183" y="456516"/>
            <a:chExt cx="1745538" cy="1509702"/>
          </a:xfrm>
        </p:grpSpPr>
        <p:sp>
          <p:nvSpPr>
            <p:cNvPr id="515" name="Google Shape;515;p22"/>
            <p:cNvSpPr/>
            <p:nvPr/>
          </p:nvSpPr>
          <p:spPr>
            <a:xfrm>
              <a:off x="7539131" y="579487"/>
              <a:ext cx="271385" cy="276998"/>
            </a:xfrm>
            <a:custGeom>
              <a:avLst/>
              <a:gdLst/>
              <a:ahLst/>
              <a:cxnLst/>
              <a:rect l="l" t="t" r="r" b="b"/>
              <a:pathLst>
                <a:path w="2176" h="2221" extrusionOk="0">
                  <a:moveTo>
                    <a:pt x="1042" y="1"/>
                  </a:moveTo>
                  <a:cubicBezTo>
                    <a:pt x="1032" y="1"/>
                    <a:pt x="1021" y="1"/>
                    <a:pt x="1009" y="3"/>
                  </a:cubicBezTo>
                  <a:cubicBezTo>
                    <a:pt x="910" y="23"/>
                    <a:pt x="910" y="122"/>
                    <a:pt x="910" y="220"/>
                  </a:cubicBezTo>
                  <a:cubicBezTo>
                    <a:pt x="910" y="398"/>
                    <a:pt x="989" y="576"/>
                    <a:pt x="870" y="734"/>
                  </a:cubicBezTo>
                  <a:cubicBezTo>
                    <a:pt x="692" y="596"/>
                    <a:pt x="534" y="438"/>
                    <a:pt x="376" y="319"/>
                  </a:cubicBezTo>
                  <a:cubicBezTo>
                    <a:pt x="338" y="294"/>
                    <a:pt x="292" y="260"/>
                    <a:pt x="248" y="260"/>
                  </a:cubicBezTo>
                  <a:cubicBezTo>
                    <a:pt x="224" y="260"/>
                    <a:pt x="200" y="271"/>
                    <a:pt x="179" y="299"/>
                  </a:cubicBezTo>
                  <a:cubicBezTo>
                    <a:pt x="99" y="339"/>
                    <a:pt x="119" y="418"/>
                    <a:pt x="139" y="497"/>
                  </a:cubicBezTo>
                  <a:cubicBezTo>
                    <a:pt x="218" y="695"/>
                    <a:pt x="475" y="794"/>
                    <a:pt x="633" y="991"/>
                  </a:cubicBezTo>
                  <a:cubicBezTo>
                    <a:pt x="475" y="991"/>
                    <a:pt x="376" y="1011"/>
                    <a:pt x="277" y="1011"/>
                  </a:cubicBezTo>
                  <a:cubicBezTo>
                    <a:pt x="139" y="1011"/>
                    <a:pt x="1" y="1031"/>
                    <a:pt x="1" y="1189"/>
                  </a:cubicBezTo>
                  <a:cubicBezTo>
                    <a:pt x="1" y="1354"/>
                    <a:pt x="124" y="1367"/>
                    <a:pt x="234" y="1367"/>
                  </a:cubicBezTo>
                  <a:cubicBezTo>
                    <a:pt x="256" y="1367"/>
                    <a:pt x="277" y="1367"/>
                    <a:pt x="297" y="1367"/>
                  </a:cubicBezTo>
                  <a:cubicBezTo>
                    <a:pt x="475" y="1367"/>
                    <a:pt x="633" y="1308"/>
                    <a:pt x="890" y="1288"/>
                  </a:cubicBezTo>
                  <a:lnTo>
                    <a:pt x="890" y="1288"/>
                  </a:lnTo>
                  <a:cubicBezTo>
                    <a:pt x="811" y="1406"/>
                    <a:pt x="772" y="1505"/>
                    <a:pt x="712" y="1584"/>
                  </a:cubicBezTo>
                  <a:cubicBezTo>
                    <a:pt x="613" y="1723"/>
                    <a:pt x="396" y="1901"/>
                    <a:pt x="534" y="2019"/>
                  </a:cubicBezTo>
                  <a:cubicBezTo>
                    <a:pt x="571" y="2052"/>
                    <a:pt x="604" y="2065"/>
                    <a:pt x="635" y="2065"/>
                  </a:cubicBezTo>
                  <a:cubicBezTo>
                    <a:pt x="755" y="2065"/>
                    <a:pt x="844" y="1865"/>
                    <a:pt x="969" y="1802"/>
                  </a:cubicBezTo>
                  <a:lnTo>
                    <a:pt x="1029" y="1802"/>
                  </a:lnTo>
                  <a:cubicBezTo>
                    <a:pt x="1167" y="1920"/>
                    <a:pt x="989" y="2197"/>
                    <a:pt x="1206" y="2217"/>
                  </a:cubicBezTo>
                  <a:cubicBezTo>
                    <a:pt x="1222" y="2219"/>
                    <a:pt x="1235" y="2220"/>
                    <a:pt x="1248" y="2220"/>
                  </a:cubicBezTo>
                  <a:cubicBezTo>
                    <a:pt x="1460" y="2220"/>
                    <a:pt x="1273" y="1915"/>
                    <a:pt x="1404" y="1821"/>
                  </a:cubicBezTo>
                  <a:lnTo>
                    <a:pt x="1404" y="1821"/>
                  </a:lnTo>
                  <a:cubicBezTo>
                    <a:pt x="1524" y="1866"/>
                    <a:pt x="1587" y="2047"/>
                    <a:pt x="1696" y="2047"/>
                  </a:cubicBezTo>
                  <a:cubicBezTo>
                    <a:pt x="1731" y="2047"/>
                    <a:pt x="1771" y="2028"/>
                    <a:pt x="1819" y="1980"/>
                  </a:cubicBezTo>
                  <a:cubicBezTo>
                    <a:pt x="1958" y="1821"/>
                    <a:pt x="1780" y="1683"/>
                    <a:pt x="1701" y="1565"/>
                  </a:cubicBezTo>
                  <a:cubicBezTo>
                    <a:pt x="1622" y="1426"/>
                    <a:pt x="1483" y="1387"/>
                    <a:pt x="1483" y="1228"/>
                  </a:cubicBezTo>
                  <a:cubicBezTo>
                    <a:pt x="1602" y="1110"/>
                    <a:pt x="1780" y="1169"/>
                    <a:pt x="1898" y="1090"/>
                  </a:cubicBezTo>
                  <a:cubicBezTo>
                    <a:pt x="1997" y="1031"/>
                    <a:pt x="2175" y="1031"/>
                    <a:pt x="2116" y="873"/>
                  </a:cubicBezTo>
                  <a:cubicBezTo>
                    <a:pt x="2096" y="794"/>
                    <a:pt x="2047" y="774"/>
                    <a:pt x="1990" y="774"/>
                  </a:cubicBezTo>
                  <a:cubicBezTo>
                    <a:pt x="1933" y="774"/>
                    <a:pt x="1869" y="794"/>
                    <a:pt x="1819" y="794"/>
                  </a:cubicBezTo>
                  <a:cubicBezTo>
                    <a:pt x="1799" y="813"/>
                    <a:pt x="1780" y="813"/>
                    <a:pt x="1720" y="833"/>
                  </a:cubicBezTo>
                  <a:cubicBezTo>
                    <a:pt x="1720" y="813"/>
                    <a:pt x="1760" y="794"/>
                    <a:pt x="1760" y="774"/>
                  </a:cubicBezTo>
                  <a:cubicBezTo>
                    <a:pt x="1760" y="616"/>
                    <a:pt x="1958" y="477"/>
                    <a:pt x="1799" y="280"/>
                  </a:cubicBezTo>
                  <a:lnTo>
                    <a:pt x="1799" y="280"/>
                  </a:lnTo>
                  <a:cubicBezTo>
                    <a:pt x="1523" y="378"/>
                    <a:pt x="1523" y="695"/>
                    <a:pt x="1285" y="794"/>
                  </a:cubicBezTo>
                  <a:cubicBezTo>
                    <a:pt x="1266" y="576"/>
                    <a:pt x="1266" y="398"/>
                    <a:pt x="1206" y="201"/>
                  </a:cubicBezTo>
                  <a:cubicBezTo>
                    <a:pt x="1188" y="109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8059325" y="1689096"/>
              <a:ext cx="266397" cy="277122"/>
            </a:xfrm>
            <a:custGeom>
              <a:avLst/>
              <a:gdLst/>
              <a:ahLst/>
              <a:cxnLst/>
              <a:rect l="l" t="t" r="r" b="b"/>
              <a:pathLst>
                <a:path w="2136" h="2222" extrusionOk="0">
                  <a:moveTo>
                    <a:pt x="890" y="1"/>
                  </a:moveTo>
                  <a:cubicBezTo>
                    <a:pt x="752" y="1"/>
                    <a:pt x="752" y="120"/>
                    <a:pt x="752" y="218"/>
                  </a:cubicBezTo>
                  <a:lnTo>
                    <a:pt x="752" y="337"/>
                  </a:lnTo>
                  <a:cubicBezTo>
                    <a:pt x="769" y="722"/>
                    <a:pt x="771" y="1045"/>
                    <a:pt x="359" y="1045"/>
                  </a:cubicBezTo>
                  <a:cubicBezTo>
                    <a:pt x="306" y="1045"/>
                    <a:pt x="246" y="1040"/>
                    <a:pt x="178" y="1029"/>
                  </a:cubicBezTo>
                  <a:cubicBezTo>
                    <a:pt x="168" y="1027"/>
                    <a:pt x="158" y="1026"/>
                    <a:pt x="148" y="1026"/>
                  </a:cubicBezTo>
                  <a:cubicBezTo>
                    <a:pt x="64" y="1026"/>
                    <a:pt x="0" y="1098"/>
                    <a:pt x="0" y="1187"/>
                  </a:cubicBezTo>
                  <a:cubicBezTo>
                    <a:pt x="0" y="1306"/>
                    <a:pt x="80" y="1365"/>
                    <a:pt x="178" y="1365"/>
                  </a:cubicBezTo>
                  <a:cubicBezTo>
                    <a:pt x="277" y="1365"/>
                    <a:pt x="376" y="1365"/>
                    <a:pt x="455" y="1325"/>
                  </a:cubicBezTo>
                  <a:cubicBezTo>
                    <a:pt x="496" y="1315"/>
                    <a:pt x="533" y="1310"/>
                    <a:pt x="565" y="1310"/>
                  </a:cubicBezTo>
                  <a:cubicBezTo>
                    <a:pt x="717" y="1310"/>
                    <a:pt x="768" y="1422"/>
                    <a:pt x="752" y="1602"/>
                  </a:cubicBezTo>
                  <a:cubicBezTo>
                    <a:pt x="752" y="1721"/>
                    <a:pt x="712" y="1879"/>
                    <a:pt x="712" y="1997"/>
                  </a:cubicBezTo>
                  <a:cubicBezTo>
                    <a:pt x="692" y="2096"/>
                    <a:pt x="653" y="2215"/>
                    <a:pt x="791" y="2215"/>
                  </a:cubicBezTo>
                  <a:cubicBezTo>
                    <a:pt x="810" y="2220"/>
                    <a:pt x="827" y="2222"/>
                    <a:pt x="842" y="2222"/>
                  </a:cubicBezTo>
                  <a:cubicBezTo>
                    <a:pt x="950" y="2222"/>
                    <a:pt x="952" y="2104"/>
                    <a:pt x="969" y="2017"/>
                  </a:cubicBezTo>
                  <a:cubicBezTo>
                    <a:pt x="1009" y="1918"/>
                    <a:pt x="1009" y="1800"/>
                    <a:pt x="1009" y="1681"/>
                  </a:cubicBezTo>
                  <a:cubicBezTo>
                    <a:pt x="992" y="1426"/>
                    <a:pt x="1062" y="1273"/>
                    <a:pt x="1284" y="1273"/>
                  </a:cubicBezTo>
                  <a:cubicBezTo>
                    <a:pt x="1320" y="1273"/>
                    <a:pt x="1360" y="1278"/>
                    <a:pt x="1404" y="1286"/>
                  </a:cubicBezTo>
                  <a:cubicBezTo>
                    <a:pt x="1503" y="1286"/>
                    <a:pt x="1641" y="1286"/>
                    <a:pt x="1760" y="1266"/>
                  </a:cubicBezTo>
                  <a:cubicBezTo>
                    <a:pt x="1878" y="1227"/>
                    <a:pt x="2135" y="1286"/>
                    <a:pt x="2096" y="1088"/>
                  </a:cubicBezTo>
                  <a:cubicBezTo>
                    <a:pt x="2087" y="992"/>
                    <a:pt x="2040" y="966"/>
                    <a:pt x="1980" y="966"/>
                  </a:cubicBezTo>
                  <a:cubicBezTo>
                    <a:pt x="1904" y="966"/>
                    <a:pt x="1806" y="1009"/>
                    <a:pt x="1740" y="1009"/>
                  </a:cubicBezTo>
                  <a:cubicBezTo>
                    <a:pt x="1574" y="1023"/>
                    <a:pt x="1446" y="1033"/>
                    <a:pt x="1347" y="1033"/>
                  </a:cubicBezTo>
                  <a:cubicBezTo>
                    <a:pt x="1009" y="1033"/>
                    <a:pt x="1009" y="912"/>
                    <a:pt x="1009" y="377"/>
                  </a:cubicBezTo>
                  <a:lnTo>
                    <a:pt x="1009" y="199"/>
                  </a:lnTo>
                  <a:cubicBezTo>
                    <a:pt x="989" y="120"/>
                    <a:pt x="1009" y="1"/>
                    <a:pt x="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8054336" y="456516"/>
              <a:ext cx="130829" cy="128334"/>
            </a:xfrm>
            <a:custGeom>
              <a:avLst/>
              <a:gdLst/>
              <a:ahLst/>
              <a:cxnLst/>
              <a:rect l="l" t="t" r="r" b="b"/>
              <a:pathLst>
                <a:path w="1049" h="1029" extrusionOk="0">
                  <a:moveTo>
                    <a:pt x="535" y="1"/>
                  </a:moveTo>
                  <a:cubicBezTo>
                    <a:pt x="238" y="1"/>
                    <a:pt x="40" y="198"/>
                    <a:pt x="21" y="495"/>
                  </a:cubicBezTo>
                  <a:cubicBezTo>
                    <a:pt x="1" y="771"/>
                    <a:pt x="139" y="989"/>
                    <a:pt x="515" y="1028"/>
                  </a:cubicBezTo>
                  <a:cubicBezTo>
                    <a:pt x="792" y="1009"/>
                    <a:pt x="1029" y="870"/>
                    <a:pt x="1029" y="515"/>
                  </a:cubicBezTo>
                  <a:cubicBezTo>
                    <a:pt x="1049" y="198"/>
                    <a:pt x="831" y="20"/>
                    <a:pt x="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6580183" y="757334"/>
              <a:ext cx="101146" cy="106135"/>
            </a:xfrm>
            <a:custGeom>
              <a:avLst/>
              <a:gdLst/>
              <a:ahLst/>
              <a:cxnLst/>
              <a:rect l="l" t="t" r="r" b="b"/>
              <a:pathLst>
                <a:path w="811" h="851" extrusionOk="0">
                  <a:moveTo>
                    <a:pt x="435" y="0"/>
                  </a:moveTo>
                  <a:cubicBezTo>
                    <a:pt x="139" y="0"/>
                    <a:pt x="0" y="198"/>
                    <a:pt x="0" y="475"/>
                  </a:cubicBezTo>
                  <a:cubicBezTo>
                    <a:pt x="0" y="672"/>
                    <a:pt x="119" y="850"/>
                    <a:pt x="336" y="850"/>
                  </a:cubicBezTo>
                  <a:cubicBezTo>
                    <a:pt x="653" y="850"/>
                    <a:pt x="771" y="672"/>
                    <a:pt x="811" y="395"/>
                  </a:cubicBezTo>
                  <a:cubicBezTo>
                    <a:pt x="791" y="178"/>
                    <a:pt x="672" y="0"/>
                    <a:pt x="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8005073" y="776790"/>
              <a:ext cx="69218" cy="74332"/>
            </a:xfrm>
            <a:custGeom>
              <a:avLst/>
              <a:gdLst/>
              <a:ahLst/>
              <a:cxnLst/>
              <a:rect l="l" t="t" r="r" b="b"/>
              <a:pathLst>
                <a:path w="555" h="596" extrusionOk="0">
                  <a:moveTo>
                    <a:pt x="251" y="1"/>
                  </a:moveTo>
                  <a:cubicBezTo>
                    <a:pt x="240" y="1"/>
                    <a:pt x="229" y="1"/>
                    <a:pt x="218" y="2"/>
                  </a:cubicBezTo>
                  <a:cubicBezTo>
                    <a:pt x="60" y="2"/>
                    <a:pt x="1" y="121"/>
                    <a:pt x="1" y="279"/>
                  </a:cubicBezTo>
                  <a:cubicBezTo>
                    <a:pt x="20" y="437"/>
                    <a:pt x="99" y="576"/>
                    <a:pt x="317" y="595"/>
                  </a:cubicBezTo>
                  <a:cubicBezTo>
                    <a:pt x="455" y="576"/>
                    <a:pt x="554" y="477"/>
                    <a:pt x="534" y="299"/>
                  </a:cubicBezTo>
                  <a:cubicBezTo>
                    <a:pt x="516" y="150"/>
                    <a:pt x="42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6661499" y="563523"/>
              <a:ext cx="56871" cy="58617"/>
            </a:xfrm>
            <a:custGeom>
              <a:avLst/>
              <a:gdLst/>
              <a:ahLst/>
              <a:cxnLst/>
              <a:rect l="l" t="t" r="r" b="b"/>
              <a:pathLst>
                <a:path w="456" h="470" extrusionOk="0">
                  <a:moveTo>
                    <a:pt x="299" y="0"/>
                  </a:moveTo>
                  <a:cubicBezTo>
                    <a:pt x="274" y="0"/>
                    <a:pt x="247" y="4"/>
                    <a:pt x="218" y="12"/>
                  </a:cubicBezTo>
                  <a:cubicBezTo>
                    <a:pt x="40" y="12"/>
                    <a:pt x="1" y="131"/>
                    <a:pt x="1" y="269"/>
                  </a:cubicBezTo>
                  <a:cubicBezTo>
                    <a:pt x="18" y="394"/>
                    <a:pt x="84" y="470"/>
                    <a:pt x="197" y="470"/>
                  </a:cubicBezTo>
                  <a:cubicBezTo>
                    <a:pt x="210" y="470"/>
                    <a:pt x="224" y="469"/>
                    <a:pt x="238" y="467"/>
                  </a:cubicBezTo>
                  <a:cubicBezTo>
                    <a:pt x="396" y="447"/>
                    <a:pt x="455" y="329"/>
                    <a:pt x="455" y="151"/>
                  </a:cubicBezTo>
                  <a:cubicBezTo>
                    <a:pt x="455" y="57"/>
                    <a:pt x="39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2"/>
          <p:cNvGrpSpPr/>
          <p:nvPr/>
        </p:nvGrpSpPr>
        <p:grpSpPr>
          <a:xfrm>
            <a:off x="7855309" y="367186"/>
            <a:ext cx="828264" cy="486015"/>
            <a:chOff x="-2799379" y="4303761"/>
            <a:chExt cx="828264" cy="486015"/>
          </a:xfrm>
        </p:grpSpPr>
        <p:sp>
          <p:nvSpPr>
            <p:cNvPr id="522" name="Google Shape;522;p22"/>
            <p:cNvSpPr/>
            <p:nvPr/>
          </p:nvSpPr>
          <p:spPr>
            <a:xfrm>
              <a:off x="-2098018" y="4718053"/>
              <a:ext cx="59669" cy="71724"/>
            </a:xfrm>
            <a:custGeom>
              <a:avLst/>
              <a:gdLst/>
              <a:ahLst/>
              <a:cxnLst/>
              <a:rect l="l" t="t" r="r" b="b"/>
              <a:pathLst>
                <a:path w="792" h="952" extrusionOk="0">
                  <a:moveTo>
                    <a:pt x="370" y="1"/>
                  </a:moveTo>
                  <a:cubicBezTo>
                    <a:pt x="124" y="1"/>
                    <a:pt x="0" y="155"/>
                    <a:pt x="0" y="398"/>
                  </a:cubicBezTo>
                  <a:cubicBezTo>
                    <a:pt x="0" y="655"/>
                    <a:pt x="60" y="912"/>
                    <a:pt x="396" y="951"/>
                  </a:cubicBezTo>
                  <a:cubicBezTo>
                    <a:pt x="692" y="951"/>
                    <a:pt x="732" y="694"/>
                    <a:pt x="791" y="477"/>
                  </a:cubicBezTo>
                  <a:cubicBezTo>
                    <a:pt x="791" y="200"/>
                    <a:pt x="692" y="42"/>
                    <a:pt x="416" y="2"/>
                  </a:cubicBezTo>
                  <a:cubicBezTo>
                    <a:pt x="400" y="1"/>
                    <a:pt x="385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-2299510" y="4426947"/>
              <a:ext cx="44752" cy="43471"/>
            </a:xfrm>
            <a:custGeom>
              <a:avLst/>
              <a:gdLst/>
              <a:ahLst/>
              <a:cxnLst/>
              <a:rect l="l" t="t" r="r" b="b"/>
              <a:pathLst>
                <a:path w="594" h="577" extrusionOk="0">
                  <a:moveTo>
                    <a:pt x="357" y="0"/>
                  </a:moveTo>
                  <a:cubicBezTo>
                    <a:pt x="179" y="0"/>
                    <a:pt x="60" y="80"/>
                    <a:pt x="40" y="277"/>
                  </a:cubicBezTo>
                  <a:cubicBezTo>
                    <a:pt x="1" y="455"/>
                    <a:pt x="100" y="574"/>
                    <a:pt x="278" y="574"/>
                  </a:cubicBezTo>
                  <a:cubicBezTo>
                    <a:pt x="293" y="575"/>
                    <a:pt x="307" y="576"/>
                    <a:pt x="321" y="576"/>
                  </a:cubicBezTo>
                  <a:cubicBezTo>
                    <a:pt x="475" y="576"/>
                    <a:pt x="576" y="480"/>
                    <a:pt x="594" y="317"/>
                  </a:cubicBezTo>
                  <a:cubicBezTo>
                    <a:pt x="594" y="119"/>
                    <a:pt x="535" y="2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-2000949" y="4452608"/>
              <a:ext cx="29835" cy="29835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8" y="1"/>
                  </a:moveTo>
                  <a:cubicBezTo>
                    <a:pt x="60" y="20"/>
                    <a:pt x="0" y="99"/>
                    <a:pt x="0" y="218"/>
                  </a:cubicBezTo>
                  <a:cubicBezTo>
                    <a:pt x="0" y="317"/>
                    <a:pt x="60" y="396"/>
                    <a:pt x="198" y="396"/>
                  </a:cubicBezTo>
                  <a:cubicBezTo>
                    <a:pt x="317" y="396"/>
                    <a:pt x="396" y="317"/>
                    <a:pt x="396" y="198"/>
                  </a:cubicBezTo>
                  <a:cubicBezTo>
                    <a:pt x="396" y="60"/>
                    <a:pt x="336" y="20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-2799379" y="4303761"/>
              <a:ext cx="375344" cy="390789"/>
            </a:xfrm>
            <a:custGeom>
              <a:avLst/>
              <a:gdLst/>
              <a:ahLst/>
              <a:cxnLst/>
              <a:rect l="l" t="t" r="r" b="b"/>
              <a:pathLst>
                <a:path w="4982" h="5187" extrusionOk="0">
                  <a:moveTo>
                    <a:pt x="2882" y="1"/>
                  </a:moveTo>
                  <a:cubicBezTo>
                    <a:pt x="2740" y="1"/>
                    <a:pt x="2701" y="176"/>
                    <a:pt x="2629" y="303"/>
                  </a:cubicBezTo>
                  <a:cubicBezTo>
                    <a:pt x="2412" y="718"/>
                    <a:pt x="2214" y="1113"/>
                    <a:pt x="1996" y="1548"/>
                  </a:cubicBezTo>
                  <a:cubicBezTo>
                    <a:pt x="1720" y="1311"/>
                    <a:pt x="1542" y="994"/>
                    <a:pt x="1265" y="737"/>
                  </a:cubicBezTo>
                  <a:cubicBezTo>
                    <a:pt x="1205" y="663"/>
                    <a:pt x="1157" y="565"/>
                    <a:pt x="1059" y="565"/>
                  </a:cubicBezTo>
                  <a:cubicBezTo>
                    <a:pt x="1028" y="565"/>
                    <a:pt x="992" y="575"/>
                    <a:pt x="949" y="599"/>
                  </a:cubicBezTo>
                  <a:cubicBezTo>
                    <a:pt x="791" y="658"/>
                    <a:pt x="850" y="817"/>
                    <a:pt x="890" y="935"/>
                  </a:cubicBezTo>
                  <a:cubicBezTo>
                    <a:pt x="988" y="1232"/>
                    <a:pt x="1127" y="1548"/>
                    <a:pt x="1226" y="1844"/>
                  </a:cubicBezTo>
                  <a:cubicBezTo>
                    <a:pt x="1344" y="2200"/>
                    <a:pt x="1324" y="2497"/>
                    <a:pt x="949" y="2714"/>
                  </a:cubicBezTo>
                  <a:cubicBezTo>
                    <a:pt x="652" y="2912"/>
                    <a:pt x="395" y="3189"/>
                    <a:pt x="138" y="3406"/>
                  </a:cubicBezTo>
                  <a:cubicBezTo>
                    <a:pt x="59" y="3445"/>
                    <a:pt x="0" y="3525"/>
                    <a:pt x="59" y="3623"/>
                  </a:cubicBezTo>
                  <a:cubicBezTo>
                    <a:pt x="99" y="3673"/>
                    <a:pt x="133" y="3688"/>
                    <a:pt x="170" y="3688"/>
                  </a:cubicBezTo>
                  <a:cubicBezTo>
                    <a:pt x="208" y="3688"/>
                    <a:pt x="247" y="3673"/>
                    <a:pt x="297" y="3663"/>
                  </a:cubicBezTo>
                  <a:cubicBezTo>
                    <a:pt x="672" y="3525"/>
                    <a:pt x="1048" y="3406"/>
                    <a:pt x="1384" y="3248"/>
                  </a:cubicBezTo>
                  <a:cubicBezTo>
                    <a:pt x="1467" y="3222"/>
                    <a:pt x="1534" y="3207"/>
                    <a:pt x="1587" y="3207"/>
                  </a:cubicBezTo>
                  <a:cubicBezTo>
                    <a:pt x="1695" y="3207"/>
                    <a:pt x="1739" y="3272"/>
                    <a:pt x="1739" y="3445"/>
                  </a:cubicBezTo>
                  <a:cubicBezTo>
                    <a:pt x="1759" y="3900"/>
                    <a:pt x="1819" y="4375"/>
                    <a:pt x="1838" y="4809"/>
                  </a:cubicBezTo>
                  <a:cubicBezTo>
                    <a:pt x="1858" y="4968"/>
                    <a:pt x="1838" y="5165"/>
                    <a:pt x="2016" y="5185"/>
                  </a:cubicBezTo>
                  <a:cubicBezTo>
                    <a:pt x="2026" y="5186"/>
                    <a:pt x="2034" y="5186"/>
                    <a:pt x="2043" y="5186"/>
                  </a:cubicBezTo>
                  <a:cubicBezTo>
                    <a:pt x="2234" y="5186"/>
                    <a:pt x="2235" y="4981"/>
                    <a:pt x="2273" y="4849"/>
                  </a:cubicBezTo>
                  <a:cubicBezTo>
                    <a:pt x="2372" y="4552"/>
                    <a:pt x="2431" y="4216"/>
                    <a:pt x="2510" y="3900"/>
                  </a:cubicBezTo>
                  <a:cubicBezTo>
                    <a:pt x="2547" y="3767"/>
                    <a:pt x="2590" y="3671"/>
                    <a:pt x="2669" y="3671"/>
                  </a:cubicBezTo>
                  <a:cubicBezTo>
                    <a:pt x="2718" y="3671"/>
                    <a:pt x="2782" y="3709"/>
                    <a:pt x="2866" y="3801"/>
                  </a:cubicBezTo>
                  <a:cubicBezTo>
                    <a:pt x="3103" y="4058"/>
                    <a:pt x="3420" y="4216"/>
                    <a:pt x="3696" y="4414"/>
                  </a:cubicBezTo>
                  <a:cubicBezTo>
                    <a:pt x="3772" y="4464"/>
                    <a:pt x="3856" y="4523"/>
                    <a:pt x="3942" y="4523"/>
                  </a:cubicBezTo>
                  <a:cubicBezTo>
                    <a:pt x="3991" y="4523"/>
                    <a:pt x="4042" y="4504"/>
                    <a:pt x="4092" y="4454"/>
                  </a:cubicBezTo>
                  <a:cubicBezTo>
                    <a:pt x="4210" y="4315"/>
                    <a:pt x="4112" y="4177"/>
                    <a:pt x="4032" y="4078"/>
                  </a:cubicBezTo>
                  <a:cubicBezTo>
                    <a:pt x="3835" y="3722"/>
                    <a:pt x="3637" y="3406"/>
                    <a:pt x="3420" y="3090"/>
                  </a:cubicBezTo>
                  <a:cubicBezTo>
                    <a:pt x="3301" y="2872"/>
                    <a:pt x="3321" y="2714"/>
                    <a:pt x="3499" y="2536"/>
                  </a:cubicBezTo>
                  <a:cubicBezTo>
                    <a:pt x="3855" y="2200"/>
                    <a:pt x="4210" y="1844"/>
                    <a:pt x="4546" y="1489"/>
                  </a:cubicBezTo>
                  <a:cubicBezTo>
                    <a:pt x="4685" y="1330"/>
                    <a:pt x="4981" y="1192"/>
                    <a:pt x="4823" y="994"/>
                  </a:cubicBezTo>
                  <a:cubicBezTo>
                    <a:pt x="4783" y="942"/>
                    <a:pt x="4732" y="922"/>
                    <a:pt x="4676" y="922"/>
                  </a:cubicBezTo>
                  <a:cubicBezTo>
                    <a:pt x="4541" y="922"/>
                    <a:pt x="4376" y="1037"/>
                    <a:pt x="4250" y="1093"/>
                  </a:cubicBezTo>
                  <a:cubicBezTo>
                    <a:pt x="3894" y="1232"/>
                    <a:pt x="3519" y="1410"/>
                    <a:pt x="3103" y="1607"/>
                  </a:cubicBezTo>
                  <a:lnTo>
                    <a:pt x="3103" y="421"/>
                  </a:lnTo>
                  <a:cubicBezTo>
                    <a:pt x="3103" y="243"/>
                    <a:pt x="3103" y="46"/>
                    <a:pt x="2926" y="6"/>
                  </a:cubicBezTo>
                  <a:cubicBezTo>
                    <a:pt x="2910" y="3"/>
                    <a:pt x="289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22"/>
          <p:cNvSpPr txBox="1">
            <a:spLocks noGrp="1"/>
          </p:cNvSpPr>
          <p:nvPr>
            <p:ph type="title"/>
          </p:nvPr>
        </p:nvSpPr>
        <p:spPr>
          <a:xfrm>
            <a:off x="2370900" y="1352862"/>
            <a:ext cx="4402200" cy="15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7" name="Google Shape;527;p22"/>
          <p:cNvSpPr txBox="1">
            <a:spLocks noGrp="1"/>
          </p:cNvSpPr>
          <p:nvPr>
            <p:ph type="subTitle" idx="1"/>
          </p:nvPr>
        </p:nvSpPr>
        <p:spPr>
          <a:xfrm>
            <a:off x="2376275" y="2765688"/>
            <a:ext cx="4402200" cy="1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3"/>
          <p:cNvGrpSpPr/>
          <p:nvPr/>
        </p:nvGrpSpPr>
        <p:grpSpPr>
          <a:xfrm>
            <a:off x="7488340" y="-324375"/>
            <a:ext cx="1751502" cy="1940029"/>
            <a:chOff x="7392515" y="-75"/>
            <a:chExt cx="1751502" cy="1940029"/>
          </a:xfrm>
        </p:grpSpPr>
        <p:sp>
          <p:nvSpPr>
            <p:cNvPr id="530" name="Google Shape;530;p23"/>
            <p:cNvSpPr/>
            <p:nvPr/>
          </p:nvSpPr>
          <p:spPr>
            <a:xfrm>
              <a:off x="7630414" y="-75"/>
              <a:ext cx="1507038" cy="1762181"/>
            </a:xfrm>
            <a:custGeom>
              <a:avLst/>
              <a:gdLst/>
              <a:ahLst/>
              <a:cxnLst/>
              <a:rect l="l" t="t" r="r" b="b"/>
              <a:pathLst>
                <a:path w="13778" h="16111" extrusionOk="0">
                  <a:moveTo>
                    <a:pt x="0" y="0"/>
                  </a:moveTo>
                  <a:cubicBezTo>
                    <a:pt x="791" y="2313"/>
                    <a:pt x="751" y="4744"/>
                    <a:pt x="1364" y="7018"/>
                  </a:cubicBezTo>
                  <a:cubicBezTo>
                    <a:pt x="2313" y="10477"/>
                    <a:pt x="4230" y="13244"/>
                    <a:pt x="7551" y="14885"/>
                  </a:cubicBezTo>
                  <a:cubicBezTo>
                    <a:pt x="8540" y="15379"/>
                    <a:pt x="9607" y="15577"/>
                    <a:pt x="10674" y="15715"/>
                  </a:cubicBezTo>
                  <a:cubicBezTo>
                    <a:pt x="11702" y="15893"/>
                    <a:pt x="12750" y="15992"/>
                    <a:pt x="13778" y="16110"/>
                  </a:cubicBezTo>
                  <a:lnTo>
                    <a:pt x="13778" y="14233"/>
                  </a:lnTo>
                  <a:lnTo>
                    <a:pt x="13778" y="14153"/>
                  </a:lnTo>
                  <a:cubicBezTo>
                    <a:pt x="12236" y="13995"/>
                    <a:pt x="10655" y="13857"/>
                    <a:pt x="9152" y="13363"/>
                  </a:cubicBezTo>
                  <a:cubicBezTo>
                    <a:pt x="7195" y="12730"/>
                    <a:pt x="5812" y="11327"/>
                    <a:pt x="4665" y="9647"/>
                  </a:cubicBezTo>
                  <a:cubicBezTo>
                    <a:pt x="3578" y="8006"/>
                    <a:pt x="3064" y="6207"/>
                    <a:pt x="2768" y="4310"/>
                  </a:cubicBezTo>
                  <a:cubicBezTo>
                    <a:pt x="2550" y="2847"/>
                    <a:pt x="2353" y="1384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7392515" y="-75"/>
              <a:ext cx="1751502" cy="1940029"/>
            </a:xfrm>
            <a:custGeom>
              <a:avLst/>
              <a:gdLst/>
              <a:ahLst/>
              <a:cxnLst/>
              <a:rect l="l" t="t" r="r" b="b"/>
              <a:pathLst>
                <a:path w="16013" h="17737" extrusionOk="0">
                  <a:moveTo>
                    <a:pt x="1" y="0"/>
                  </a:moveTo>
                  <a:cubicBezTo>
                    <a:pt x="357" y="831"/>
                    <a:pt x="614" y="1661"/>
                    <a:pt x="792" y="2531"/>
                  </a:cubicBezTo>
                  <a:cubicBezTo>
                    <a:pt x="1108" y="4112"/>
                    <a:pt x="1385" y="5693"/>
                    <a:pt x="1760" y="7275"/>
                  </a:cubicBezTo>
                  <a:cubicBezTo>
                    <a:pt x="2393" y="10022"/>
                    <a:pt x="3856" y="12256"/>
                    <a:pt x="5812" y="14233"/>
                  </a:cubicBezTo>
                  <a:cubicBezTo>
                    <a:pt x="7196" y="15656"/>
                    <a:pt x="8777" y="16743"/>
                    <a:pt x="10734" y="17178"/>
                  </a:cubicBezTo>
                  <a:cubicBezTo>
                    <a:pt x="12102" y="17496"/>
                    <a:pt x="13482" y="17737"/>
                    <a:pt x="14885" y="17737"/>
                  </a:cubicBezTo>
                  <a:cubicBezTo>
                    <a:pt x="15226" y="17737"/>
                    <a:pt x="15569" y="17723"/>
                    <a:pt x="15913" y="17692"/>
                  </a:cubicBezTo>
                  <a:lnTo>
                    <a:pt x="16012" y="17692"/>
                  </a:lnTo>
                  <a:lnTo>
                    <a:pt x="16012" y="17672"/>
                  </a:lnTo>
                  <a:lnTo>
                    <a:pt x="16012" y="16249"/>
                  </a:lnTo>
                  <a:cubicBezTo>
                    <a:pt x="14451" y="16170"/>
                    <a:pt x="12929" y="15952"/>
                    <a:pt x="11387" y="15656"/>
                  </a:cubicBezTo>
                  <a:cubicBezTo>
                    <a:pt x="9865" y="15359"/>
                    <a:pt x="8520" y="14667"/>
                    <a:pt x="7374" y="13600"/>
                  </a:cubicBezTo>
                  <a:cubicBezTo>
                    <a:pt x="5753" y="12137"/>
                    <a:pt x="4350" y="10536"/>
                    <a:pt x="3579" y="8461"/>
                  </a:cubicBezTo>
                  <a:cubicBezTo>
                    <a:pt x="3183" y="7354"/>
                    <a:pt x="2986" y="6187"/>
                    <a:pt x="2768" y="5021"/>
                  </a:cubicBezTo>
                  <a:cubicBezTo>
                    <a:pt x="2452" y="3341"/>
                    <a:pt x="2235" y="1641"/>
                    <a:pt x="1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8041242" y="2331"/>
              <a:ext cx="1102769" cy="1333859"/>
            </a:xfrm>
            <a:custGeom>
              <a:avLst/>
              <a:gdLst/>
              <a:ahLst/>
              <a:cxnLst/>
              <a:rect l="l" t="t" r="r" b="b"/>
              <a:pathLst>
                <a:path w="10082" h="12195" extrusionOk="0">
                  <a:moveTo>
                    <a:pt x="286" y="0"/>
                  </a:moveTo>
                  <a:cubicBezTo>
                    <a:pt x="184" y="0"/>
                    <a:pt x="84" y="23"/>
                    <a:pt x="0" y="117"/>
                  </a:cubicBezTo>
                  <a:cubicBezTo>
                    <a:pt x="217" y="828"/>
                    <a:pt x="415" y="1560"/>
                    <a:pt x="573" y="2331"/>
                  </a:cubicBezTo>
                  <a:cubicBezTo>
                    <a:pt x="731" y="3299"/>
                    <a:pt x="731" y="4288"/>
                    <a:pt x="909" y="5276"/>
                  </a:cubicBezTo>
                  <a:cubicBezTo>
                    <a:pt x="1463" y="8221"/>
                    <a:pt x="3242" y="10198"/>
                    <a:pt x="5891" y="11423"/>
                  </a:cubicBezTo>
                  <a:cubicBezTo>
                    <a:pt x="7195" y="12036"/>
                    <a:pt x="8658" y="12115"/>
                    <a:pt x="10081" y="12194"/>
                  </a:cubicBezTo>
                  <a:lnTo>
                    <a:pt x="10081" y="18"/>
                  </a:lnTo>
                  <a:lnTo>
                    <a:pt x="553" y="18"/>
                  </a:lnTo>
                  <a:cubicBezTo>
                    <a:pt x="470" y="18"/>
                    <a:pt x="377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23"/>
          <p:cNvGrpSpPr/>
          <p:nvPr/>
        </p:nvGrpSpPr>
        <p:grpSpPr>
          <a:xfrm>
            <a:off x="153784" y="4392733"/>
            <a:ext cx="837230" cy="641968"/>
            <a:chOff x="-2723179" y="4147808"/>
            <a:chExt cx="837230" cy="641968"/>
          </a:xfrm>
        </p:grpSpPr>
        <p:sp>
          <p:nvSpPr>
            <p:cNvPr id="534" name="Google Shape;534;p23"/>
            <p:cNvSpPr/>
            <p:nvPr/>
          </p:nvSpPr>
          <p:spPr>
            <a:xfrm>
              <a:off x="-1945618" y="4718053"/>
              <a:ext cx="59669" cy="71724"/>
            </a:xfrm>
            <a:custGeom>
              <a:avLst/>
              <a:gdLst/>
              <a:ahLst/>
              <a:cxnLst/>
              <a:rect l="l" t="t" r="r" b="b"/>
              <a:pathLst>
                <a:path w="792" h="952" extrusionOk="0">
                  <a:moveTo>
                    <a:pt x="370" y="1"/>
                  </a:moveTo>
                  <a:cubicBezTo>
                    <a:pt x="124" y="1"/>
                    <a:pt x="0" y="155"/>
                    <a:pt x="0" y="398"/>
                  </a:cubicBezTo>
                  <a:cubicBezTo>
                    <a:pt x="0" y="655"/>
                    <a:pt x="60" y="912"/>
                    <a:pt x="396" y="951"/>
                  </a:cubicBezTo>
                  <a:cubicBezTo>
                    <a:pt x="692" y="951"/>
                    <a:pt x="732" y="694"/>
                    <a:pt x="791" y="477"/>
                  </a:cubicBezTo>
                  <a:cubicBezTo>
                    <a:pt x="791" y="200"/>
                    <a:pt x="692" y="42"/>
                    <a:pt x="416" y="2"/>
                  </a:cubicBezTo>
                  <a:cubicBezTo>
                    <a:pt x="400" y="1"/>
                    <a:pt x="385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-2113926" y="4493315"/>
              <a:ext cx="44752" cy="43471"/>
            </a:xfrm>
            <a:custGeom>
              <a:avLst/>
              <a:gdLst/>
              <a:ahLst/>
              <a:cxnLst/>
              <a:rect l="l" t="t" r="r" b="b"/>
              <a:pathLst>
                <a:path w="594" h="577" extrusionOk="0">
                  <a:moveTo>
                    <a:pt x="357" y="0"/>
                  </a:moveTo>
                  <a:cubicBezTo>
                    <a:pt x="179" y="0"/>
                    <a:pt x="60" y="80"/>
                    <a:pt x="40" y="277"/>
                  </a:cubicBezTo>
                  <a:cubicBezTo>
                    <a:pt x="1" y="455"/>
                    <a:pt x="100" y="574"/>
                    <a:pt x="278" y="574"/>
                  </a:cubicBezTo>
                  <a:cubicBezTo>
                    <a:pt x="293" y="575"/>
                    <a:pt x="307" y="576"/>
                    <a:pt x="321" y="576"/>
                  </a:cubicBezTo>
                  <a:cubicBezTo>
                    <a:pt x="475" y="576"/>
                    <a:pt x="576" y="480"/>
                    <a:pt x="594" y="317"/>
                  </a:cubicBezTo>
                  <a:cubicBezTo>
                    <a:pt x="594" y="119"/>
                    <a:pt x="535" y="2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-1924749" y="4147808"/>
              <a:ext cx="29835" cy="29835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8" y="1"/>
                  </a:moveTo>
                  <a:cubicBezTo>
                    <a:pt x="60" y="20"/>
                    <a:pt x="0" y="99"/>
                    <a:pt x="0" y="218"/>
                  </a:cubicBezTo>
                  <a:cubicBezTo>
                    <a:pt x="0" y="317"/>
                    <a:pt x="60" y="396"/>
                    <a:pt x="198" y="396"/>
                  </a:cubicBezTo>
                  <a:cubicBezTo>
                    <a:pt x="317" y="396"/>
                    <a:pt x="396" y="317"/>
                    <a:pt x="396" y="198"/>
                  </a:cubicBezTo>
                  <a:cubicBezTo>
                    <a:pt x="396" y="60"/>
                    <a:pt x="336" y="20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-2723179" y="4303761"/>
              <a:ext cx="375344" cy="390789"/>
            </a:xfrm>
            <a:custGeom>
              <a:avLst/>
              <a:gdLst/>
              <a:ahLst/>
              <a:cxnLst/>
              <a:rect l="l" t="t" r="r" b="b"/>
              <a:pathLst>
                <a:path w="4982" h="5187" extrusionOk="0">
                  <a:moveTo>
                    <a:pt x="2882" y="1"/>
                  </a:moveTo>
                  <a:cubicBezTo>
                    <a:pt x="2740" y="1"/>
                    <a:pt x="2701" y="176"/>
                    <a:pt x="2629" y="303"/>
                  </a:cubicBezTo>
                  <a:cubicBezTo>
                    <a:pt x="2412" y="718"/>
                    <a:pt x="2214" y="1113"/>
                    <a:pt x="1996" y="1548"/>
                  </a:cubicBezTo>
                  <a:cubicBezTo>
                    <a:pt x="1720" y="1311"/>
                    <a:pt x="1542" y="994"/>
                    <a:pt x="1265" y="737"/>
                  </a:cubicBezTo>
                  <a:cubicBezTo>
                    <a:pt x="1205" y="663"/>
                    <a:pt x="1157" y="565"/>
                    <a:pt x="1059" y="565"/>
                  </a:cubicBezTo>
                  <a:cubicBezTo>
                    <a:pt x="1028" y="565"/>
                    <a:pt x="992" y="575"/>
                    <a:pt x="949" y="599"/>
                  </a:cubicBezTo>
                  <a:cubicBezTo>
                    <a:pt x="791" y="658"/>
                    <a:pt x="850" y="817"/>
                    <a:pt x="890" y="935"/>
                  </a:cubicBezTo>
                  <a:cubicBezTo>
                    <a:pt x="988" y="1232"/>
                    <a:pt x="1127" y="1548"/>
                    <a:pt x="1226" y="1844"/>
                  </a:cubicBezTo>
                  <a:cubicBezTo>
                    <a:pt x="1344" y="2200"/>
                    <a:pt x="1324" y="2497"/>
                    <a:pt x="949" y="2714"/>
                  </a:cubicBezTo>
                  <a:cubicBezTo>
                    <a:pt x="652" y="2912"/>
                    <a:pt x="395" y="3189"/>
                    <a:pt x="138" y="3406"/>
                  </a:cubicBezTo>
                  <a:cubicBezTo>
                    <a:pt x="59" y="3445"/>
                    <a:pt x="0" y="3525"/>
                    <a:pt x="59" y="3623"/>
                  </a:cubicBezTo>
                  <a:cubicBezTo>
                    <a:pt x="99" y="3673"/>
                    <a:pt x="133" y="3688"/>
                    <a:pt x="170" y="3688"/>
                  </a:cubicBezTo>
                  <a:cubicBezTo>
                    <a:pt x="208" y="3688"/>
                    <a:pt x="247" y="3673"/>
                    <a:pt x="297" y="3663"/>
                  </a:cubicBezTo>
                  <a:cubicBezTo>
                    <a:pt x="672" y="3525"/>
                    <a:pt x="1048" y="3406"/>
                    <a:pt x="1384" y="3248"/>
                  </a:cubicBezTo>
                  <a:cubicBezTo>
                    <a:pt x="1467" y="3222"/>
                    <a:pt x="1534" y="3207"/>
                    <a:pt x="1587" y="3207"/>
                  </a:cubicBezTo>
                  <a:cubicBezTo>
                    <a:pt x="1695" y="3207"/>
                    <a:pt x="1739" y="3272"/>
                    <a:pt x="1739" y="3445"/>
                  </a:cubicBezTo>
                  <a:cubicBezTo>
                    <a:pt x="1759" y="3900"/>
                    <a:pt x="1819" y="4375"/>
                    <a:pt x="1838" y="4809"/>
                  </a:cubicBezTo>
                  <a:cubicBezTo>
                    <a:pt x="1858" y="4968"/>
                    <a:pt x="1838" y="5165"/>
                    <a:pt x="2016" y="5185"/>
                  </a:cubicBezTo>
                  <a:cubicBezTo>
                    <a:pt x="2026" y="5186"/>
                    <a:pt x="2034" y="5186"/>
                    <a:pt x="2043" y="5186"/>
                  </a:cubicBezTo>
                  <a:cubicBezTo>
                    <a:pt x="2234" y="5186"/>
                    <a:pt x="2235" y="4981"/>
                    <a:pt x="2273" y="4849"/>
                  </a:cubicBezTo>
                  <a:cubicBezTo>
                    <a:pt x="2372" y="4552"/>
                    <a:pt x="2431" y="4216"/>
                    <a:pt x="2510" y="3900"/>
                  </a:cubicBezTo>
                  <a:cubicBezTo>
                    <a:pt x="2547" y="3767"/>
                    <a:pt x="2590" y="3671"/>
                    <a:pt x="2669" y="3671"/>
                  </a:cubicBezTo>
                  <a:cubicBezTo>
                    <a:pt x="2718" y="3671"/>
                    <a:pt x="2782" y="3709"/>
                    <a:pt x="2866" y="3801"/>
                  </a:cubicBezTo>
                  <a:cubicBezTo>
                    <a:pt x="3103" y="4058"/>
                    <a:pt x="3420" y="4216"/>
                    <a:pt x="3696" y="4414"/>
                  </a:cubicBezTo>
                  <a:cubicBezTo>
                    <a:pt x="3772" y="4464"/>
                    <a:pt x="3856" y="4523"/>
                    <a:pt x="3942" y="4523"/>
                  </a:cubicBezTo>
                  <a:cubicBezTo>
                    <a:pt x="3991" y="4523"/>
                    <a:pt x="4042" y="4504"/>
                    <a:pt x="4092" y="4454"/>
                  </a:cubicBezTo>
                  <a:cubicBezTo>
                    <a:pt x="4210" y="4315"/>
                    <a:pt x="4112" y="4177"/>
                    <a:pt x="4032" y="4078"/>
                  </a:cubicBezTo>
                  <a:cubicBezTo>
                    <a:pt x="3835" y="3722"/>
                    <a:pt x="3637" y="3406"/>
                    <a:pt x="3420" y="3090"/>
                  </a:cubicBezTo>
                  <a:cubicBezTo>
                    <a:pt x="3301" y="2872"/>
                    <a:pt x="3321" y="2714"/>
                    <a:pt x="3499" y="2536"/>
                  </a:cubicBezTo>
                  <a:cubicBezTo>
                    <a:pt x="3855" y="2200"/>
                    <a:pt x="4210" y="1844"/>
                    <a:pt x="4546" y="1489"/>
                  </a:cubicBezTo>
                  <a:cubicBezTo>
                    <a:pt x="4685" y="1330"/>
                    <a:pt x="4981" y="1192"/>
                    <a:pt x="4823" y="994"/>
                  </a:cubicBezTo>
                  <a:cubicBezTo>
                    <a:pt x="4783" y="942"/>
                    <a:pt x="4732" y="922"/>
                    <a:pt x="4676" y="922"/>
                  </a:cubicBezTo>
                  <a:cubicBezTo>
                    <a:pt x="4541" y="922"/>
                    <a:pt x="4376" y="1037"/>
                    <a:pt x="4250" y="1093"/>
                  </a:cubicBezTo>
                  <a:cubicBezTo>
                    <a:pt x="3894" y="1232"/>
                    <a:pt x="3519" y="1410"/>
                    <a:pt x="3103" y="1607"/>
                  </a:cubicBezTo>
                  <a:lnTo>
                    <a:pt x="3103" y="421"/>
                  </a:lnTo>
                  <a:cubicBezTo>
                    <a:pt x="3103" y="243"/>
                    <a:pt x="3103" y="46"/>
                    <a:pt x="2926" y="6"/>
                  </a:cubicBezTo>
                  <a:cubicBezTo>
                    <a:pt x="2910" y="3"/>
                    <a:pt x="289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23"/>
          <p:cNvGrpSpPr/>
          <p:nvPr/>
        </p:nvGrpSpPr>
        <p:grpSpPr>
          <a:xfrm>
            <a:off x="8166706" y="4634729"/>
            <a:ext cx="646034" cy="399969"/>
            <a:chOff x="7539131" y="456516"/>
            <a:chExt cx="646034" cy="399969"/>
          </a:xfrm>
        </p:grpSpPr>
        <p:sp>
          <p:nvSpPr>
            <p:cNvPr id="539" name="Google Shape;539;p23"/>
            <p:cNvSpPr/>
            <p:nvPr/>
          </p:nvSpPr>
          <p:spPr>
            <a:xfrm>
              <a:off x="7539131" y="579487"/>
              <a:ext cx="271385" cy="276998"/>
            </a:xfrm>
            <a:custGeom>
              <a:avLst/>
              <a:gdLst/>
              <a:ahLst/>
              <a:cxnLst/>
              <a:rect l="l" t="t" r="r" b="b"/>
              <a:pathLst>
                <a:path w="2176" h="2221" extrusionOk="0">
                  <a:moveTo>
                    <a:pt x="1042" y="1"/>
                  </a:moveTo>
                  <a:cubicBezTo>
                    <a:pt x="1032" y="1"/>
                    <a:pt x="1021" y="1"/>
                    <a:pt x="1009" y="3"/>
                  </a:cubicBezTo>
                  <a:cubicBezTo>
                    <a:pt x="910" y="23"/>
                    <a:pt x="910" y="122"/>
                    <a:pt x="910" y="220"/>
                  </a:cubicBezTo>
                  <a:cubicBezTo>
                    <a:pt x="910" y="398"/>
                    <a:pt x="989" y="576"/>
                    <a:pt x="870" y="734"/>
                  </a:cubicBezTo>
                  <a:cubicBezTo>
                    <a:pt x="692" y="596"/>
                    <a:pt x="534" y="438"/>
                    <a:pt x="376" y="319"/>
                  </a:cubicBezTo>
                  <a:cubicBezTo>
                    <a:pt x="338" y="294"/>
                    <a:pt x="292" y="260"/>
                    <a:pt x="248" y="260"/>
                  </a:cubicBezTo>
                  <a:cubicBezTo>
                    <a:pt x="224" y="260"/>
                    <a:pt x="200" y="271"/>
                    <a:pt x="179" y="299"/>
                  </a:cubicBezTo>
                  <a:cubicBezTo>
                    <a:pt x="99" y="339"/>
                    <a:pt x="119" y="418"/>
                    <a:pt x="139" y="497"/>
                  </a:cubicBezTo>
                  <a:cubicBezTo>
                    <a:pt x="218" y="695"/>
                    <a:pt x="475" y="794"/>
                    <a:pt x="633" y="991"/>
                  </a:cubicBezTo>
                  <a:cubicBezTo>
                    <a:pt x="475" y="991"/>
                    <a:pt x="376" y="1011"/>
                    <a:pt x="277" y="1011"/>
                  </a:cubicBezTo>
                  <a:cubicBezTo>
                    <a:pt x="139" y="1011"/>
                    <a:pt x="1" y="1031"/>
                    <a:pt x="1" y="1189"/>
                  </a:cubicBezTo>
                  <a:cubicBezTo>
                    <a:pt x="1" y="1354"/>
                    <a:pt x="124" y="1367"/>
                    <a:pt x="234" y="1367"/>
                  </a:cubicBezTo>
                  <a:cubicBezTo>
                    <a:pt x="256" y="1367"/>
                    <a:pt x="277" y="1367"/>
                    <a:pt x="297" y="1367"/>
                  </a:cubicBezTo>
                  <a:cubicBezTo>
                    <a:pt x="475" y="1367"/>
                    <a:pt x="633" y="1308"/>
                    <a:pt x="890" y="1288"/>
                  </a:cubicBezTo>
                  <a:lnTo>
                    <a:pt x="890" y="1288"/>
                  </a:lnTo>
                  <a:cubicBezTo>
                    <a:pt x="811" y="1406"/>
                    <a:pt x="772" y="1505"/>
                    <a:pt x="712" y="1584"/>
                  </a:cubicBezTo>
                  <a:cubicBezTo>
                    <a:pt x="613" y="1723"/>
                    <a:pt x="396" y="1901"/>
                    <a:pt x="534" y="2019"/>
                  </a:cubicBezTo>
                  <a:cubicBezTo>
                    <a:pt x="571" y="2052"/>
                    <a:pt x="604" y="2065"/>
                    <a:pt x="635" y="2065"/>
                  </a:cubicBezTo>
                  <a:cubicBezTo>
                    <a:pt x="755" y="2065"/>
                    <a:pt x="844" y="1865"/>
                    <a:pt x="969" y="1802"/>
                  </a:cubicBezTo>
                  <a:lnTo>
                    <a:pt x="1029" y="1802"/>
                  </a:lnTo>
                  <a:cubicBezTo>
                    <a:pt x="1167" y="1920"/>
                    <a:pt x="989" y="2197"/>
                    <a:pt x="1206" y="2217"/>
                  </a:cubicBezTo>
                  <a:cubicBezTo>
                    <a:pt x="1222" y="2219"/>
                    <a:pt x="1235" y="2220"/>
                    <a:pt x="1248" y="2220"/>
                  </a:cubicBezTo>
                  <a:cubicBezTo>
                    <a:pt x="1460" y="2220"/>
                    <a:pt x="1273" y="1915"/>
                    <a:pt x="1404" y="1821"/>
                  </a:cubicBezTo>
                  <a:lnTo>
                    <a:pt x="1404" y="1821"/>
                  </a:lnTo>
                  <a:cubicBezTo>
                    <a:pt x="1524" y="1866"/>
                    <a:pt x="1587" y="2047"/>
                    <a:pt x="1696" y="2047"/>
                  </a:cubicBezTo>
                  <a:cubicBezTo>
                    <a:pt x="1731" y="2047"/>
                    <a:pt x="1771" y="2028"/>
                    <a:pt x="1819" y="1980"/>
                  </a:cubicBezTo>
                  <a:cubicBezTo>
                    <a:pt x="1958" y="1821"/>
                    <a:pt x="1780" y="1683"/>
                    <a:pt x="1701" y="1565"/>
                  </a:cubicBezTo>
                  <a:cubicBezTo>
                    <a:pt x="1622" y="1426"/>
                    <a:pt x="1483" y="1387"/>
                    <a:pt x="1483" y="1228"/>
                  </a:cubicBezTo>
                  <a:cubicBezTo>
                    <a:pt x="1602" y="1110"/>
                    <a:pt x="1780" y="1169"/>
                    <a:pt x="1898" y="1090"/>
                  </a:cubicBezTo>
                  <a:cubicBezTo>
                    <a:pt x="1997" y="1031"/>
                    <a:pt x="2175" y="1031"/>
                    <a:pt x="2116" y="873"/>
                  </a:cubicBezTo>
                  <a:cubicBezTo>
                    <a:pt x="2096" y="794"/>
                    <a:pt x="2047" y="774"/>
                    <a:pt x="1990" y="774"/>
                  </a:cubicBezTo>
                  <a:cubicBezTo>
                    <a:pt x="1933" y="774"/>
                    <a:pt x="1869" y="794"/>
                    <a:pt x="1819" y="794"/>
                  </a:cubicBezTo>
                  <a:cubicBezTo>
                    <a:pt x="1799" y="813"/>
                    <a:pt x="1780" y="813"/>
                    <a:pt x="1720" y="833"/>
                  </a:cubicBezTo>
                  <a:cubicBezTo>
                    <a:pt x="1720" y="813"/>
                    <a:pt x="1760" y="794"/>
                    <a:pt x="1760" y="774"/>
                  </a:cubicBezTo>
                  <a:cubicBezTo>
                    <a:pt x="1760" y="616"/>
                    <a:pt x="1958" y="477"/>
                    <a:pt x="1799" y="280"/>
                  </a:cubicBezTo>
                  <a:lnTo>
                    <a:pt x="1799" y="280"/>
                  </a:lnTo>
                  <a:cubicBezTo>
                    <a:pt x="1523" y="378"/>
                    <a:pt x="1523" y="695"/>
                    <a:pt x="1285" y="794"/>
                  </a:cubicBezTo>
                  <a:cubicBezTo>
                    <a:pt x="1266" y="576"/>
                    <a:pt x="1266" y="398"/>
                    <a:pt x="1206" y="201"/>
                  </a:cubicBezTo>
                  <a:cubicBezTo>
                    <a:pt x="1188" y="109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8054336" y="456516"/>
              <a:ext cx="130829" cy="128334"/>
            </a:xfrm>
            <a:custGeom>
              <a:avLst/>
              <a:gdLst/>
              <a:ahLst/>
              <a:cxnLst/>
              <a:rect l="l" t="t" r="r" b="b"/>
              <a:pathLst>
                <a:path w="1049" h="1029" extrusionOk="0">
                  <a:moveTo>
                    <a:pt x="535" y="1"/>
                  </a:moveTo>
                  <a:cubicBezTo>
                    <a:pt x="238" y="1"/>
                    <a:pt x="40" y="198"/>
                    <a:pt x="21" y="495"/>
                  </a:cubicBezTo>
                  <a:cubicBezTo>
                    <a:pt x="1" y="771"/>
                    <a:pt x="139" y="989"/>
                    <a:pt x="515" y="1028"/>
                  </a:cubicBezTo>
                  <a:cubicBezTo>
                    <a:pt x="792" y="1009"/>
                    <a:pt x="1029" y="870"/>
                    <a:pt x="1029" y="515"/>
                  </a:cubicBezTo>
                  <a:cubicBezTo>
                    <a:pt x="1049" y="198"/>
                    <a:pt x="831" y="20"/>
                    <a:pt x="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8005073" y="776790"/>
              <a:ext cx="69218" cy="74332"/>
            </a:xfrm>
            <a:custGeom>
              <a:avLst/>
              <a:gdLst/>
              <a:ahLst/>
              <a:cxnLst/>
              <a:rect l="l" t="t" r="r" b="b"/>
              <a:pathLst>
                <a:path w="555" h="596" extrusionOk="0">
                  <a:moveTo>
                    <a:pt x="251" y="1"/>
                  </a:moveTo>
                  <a:cubicBezTo>
                    <a:pt x="240" y="1"/>
                    <a:pt x="229" y="1"/>
                    <a:pt x="218" y="2"/>
                  </a:cubicBezTo>
                  <a:cubicBezTo>
                    <a:pt x="60" y="2"/>
                    <a:pt x="1" y="121"/>
                    <a:pt x="1" y="279"/>
                  </a:cubicBezTo>
                  <a:cubicBezTo>
                    <a:pt x="20" y="437"/>
                    <a:pt x="99" y="576"/>
                    <a:pt x="317" y="595"/>
                  </a:cubicBezTo>
                  <a:cubicBezTo>
                    <a:pt x="455" y="576"/>
                    <a:pt x="554" y="477"/>
                    <a:pt x="534" y="299"/>
                  </a:cubicBezTo>
                  <a:cubicBezTo>
                    <a:pt x="516" y="150"/>
                    <a:pt x="42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23"/>
          <p:cNvGrpSpPr/>
          <p:nvPr/>
        </p:nvGrpSpPr>
        <p:grpSpPr>
          <a:xfrm>
            <a:off x="8673004" y="2144991"/>
            <a:ext cx="334700" cy="380821"/>
            <a:chOff x="2713106" y="96922"/>
            <a:chExt cx="249218" cy="283560"/>
          </a:xfrm>
        </p:grpSpPr>
        <p:sp>
          <p:nvSpPr>
            <p:cNvPr id="543" name="Google Shape;543;p23"/>
            <p:cNvSpPr/>
            <p:nvPr/>
          </p:nvSpPr>
          <p:spPr>
            <a:xfrm>
              <a:off x="2713106" y="96922"/>
              <a:ext cx="195480" cy="283560"/>
            </a:xfrm>
            <a:custGeom>
              <a:avLst/>
              <a:gdLst/>
              <a:ahLst/>
              <a:cxnLst/>
              <a:rect l="l" t="t" r="r" b="b"/>
              <a:pathLst>
                <a:path w="2590" h="3757" extrusionOk="0">
                  <a:moveTo>
                    <a:pt x="1266" y="1"/>
                  </a:moveTo>
                  <a:cubicBezTo>
                    <a:pt x="1088" y="1"/>
                    <a:pt x="1147" y="179"/>
                    <a:pt x="1127" y="277"/>
                  </a:cubicBezTo>
                  <a:cubicBezTo>
                    <a:pt x="1028" y="910"/>
                    <a:pt x="870" y="1542"/>
                    <a:pt x="159" y="1780"/>
                  </a:cubicBezTo>
                  <a:cubicBezTo>
                    <a:pt x="80" y="1799"/>
                    <a:pt x="1" y="1819"/>
                    <a:pt x="40" y="1918"/>
                  </a:cubicBezTo>
                  <a:cubicBezTo>
                    <a:pt x="60" y="1977"/>
                    <a:pt x="99" y="2056"/>
                    <a:pt x="159" y="2056"/>
                  </a:cubicBezTo>
                  <a:cubicBezTo>
                    <a:pt x="811" y="2195"/>
                    <a:pt x="930" y="2728"/>
                    <a:pt x="1048" y="3223"/>
                  </a:cubicBezTo>
                  <a:cubicBezTo>
                    <a:pt x="1088" y="3361"/>
                    <a:pt x="1088" y="3559"/>
                    <a:pt x="1266" y="3756"/>
                  </a:cubicBezTo>
                  <a:cubicBezTo>
                    <a:pt x="1463" y="2985"/>
                    <a:pt x="1562" y="2195"/>
                    <a:pt x="2432" y="1958"/>
                  </a:cubicBezTo>
                  <a:cubicBezTo>
                    <a:pt x="2590" y="1938"/>
                    <a:pt x="2590" y="1780"/>
                    <a:pt x="2432" y="1740"/>
                  </a:cubicBezTo>
                  <a:cubicBezTo>
                    <a:pt x="1720" y="1483"/>
                    <a:pt x="1542" y="890"/>
                    <a:pt x="1384" y="258"/>
                  </a:cubicBezTo>
                  <a:cubicBezTo>
                    <a:pt x="1364" y="159"/>
                    <a:pt x="1384" y="1"/>
                    <a:pt x="1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2933946" y="240174"/>
              <a:ext cx="28379" cy="32907"/>
            </a:xfrm>
            <a:custGeom>
              <a:avLst/>
              <a:gdLst/>
              <a:ahLst/>
              <a:cxnLst/>
              <a:rect l="l" t="t" r="r" b="b"/>
              <a:pathLst>
                <a:path w="376" h="436" extrusionOk="0">
                  <a:moveTo>
                    <a:pt x="158" y="0"/>
                  </a:moveTo>
                  <a:cubicBezTo>
                    <a:pt x="20" y="40"/>
                    <a:pt x="0" y="139"/>
                    <a:pt x="0" y="237"/>
                  </a:cubicBezTo>
                  <a:cubicBezTo>
                    <a:pt x="0" y="356"/>
                    <a:pt x="79" y="435"/>
                    <a:pt x="198" y="435"/>
                  </a:cubicBezTo>
                  <a:cubicBezTo>
                    <a:pt x="316" y="396"/>
                    <a:pt x="376" y="336"/>
                    <a:pt x="356" y="198"/>
                  </a:cubicBezTo>
                  <a:cubicBezTo>
                    <a:pt x="316" y="79"/>
                    <a:pt x="2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23"/>
          <p:cNvSpPr txBox="1">
            <a:spLocks noGrp="1"/>
          </p:cNvSpPr>
          <p:nvPr>
            <p:ph type="subTitle" idx="1"/>
          </p:nvPr>
        </p:nvSpPr>
        <p:spPr>
          <a:xfrm>
            <a:off x="4691075" y="3228463"/>
            <a:ext cx="33909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Girassol"/>
                <a:ea typeface="Girassol"/>
                <a:cs typeface="Girassol"/>
                <a:sym typeface="Girasso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6" name="Google Shape;546;p23"/>
          <p:cNvSpPr txBox="1">
            <a:spLocks noGrp="1"/>
          </p:cNvSpPr>
          <p:nvPr>
            <p:ph type="subTitle" idx="2"/>
          </p:nvPr>
        </p:nvSpPr>
        <p:spPr>
          <a:xfrm>
            <a:off x="4691075" y="1675875"/>
            <a:ext cx="33909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Girassol"/>
                <a:ea typeface="Girassol"/>
                <a:cs typeface="Girassol"/>
                <a:sym typeface="Girasso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7" name="Google Shape;547;p23"/>
          <p:cNvSpPr txBox="1">
            <a:spLocks noGrp="1"/>
          </p:cNvSpPr>
          <p:nvPr>
            <p:ph type="subTitle" idx="3"/>
          </p:nvPr>
        </p:nvSpPr>
        <p:spPr>
          <a:xfrm>
            <a:off x="4691075" y="3709063"/>
            <a:ext cx="33909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23"/>
          <p:cNvSpPr txBox="1">
            <a:spLocks noGrp="1"/>
          </p:cNvSpPr>
          <p:nvPr>
            <p:ph type="subTitle" idx="4"/>
          </p:nvPr>
        </p:nvSpPr>
        <p:spPr>
          <a:xfrm>
            <a:off x="4691075" y="2156475"/>
            <a:ext cx="33909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23"/>
          <p:cNvSpPr txBox="1">
            <a:spLocks noGrp="1"/>
          </p:cNvSpPr>
          <p:nvPr>
            <p:ph type="title"/>
          </p:nvPr>
        </p:nvSpPr>
        <p:spPr>
          <a:xfrm>
            <a:off x="811900" y="570925"/>
            <a:ext cx="7267800" cy="32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25"/>
          <p:cNvGrpSpPr/>
          <p:nvPr/>
        </p:nvGrpSpPr>
        <p:grpSpPr>
          <a:xfrm>
            <a:off x="7488340" y="-324375"/>
            <a:ext cx="1751502" cy="1940029"/>
            <a:chOff x="7392515" y="-75"/>
            <a:chExt cx="1751502" cy="1940029"/>
          </a:xfrm>
        </p:grpSpPr>
        <p:sp>
          <p:nvSpPr>
            <p:cNvPr id="582" name="Google Shape;582;p25"/>
            <p:cNvSpPr/>
            <p:nvPr/>
          </p:nvSpPr>
          <p:spPr>
            <a:xfrm>
              <a:off x="7630414" y="-75"/>
              <a:ext cx="1507038" cy="1762181"/>
            </a:xfrm>
            <a:custGeom>
              <a:avLst/>
              <a:gdLst/>
              <a:ahLst/>
              <a:cxnLst/>
              <a:rect l="l" t="t" r="r" b="b"/>
              <a:pathLst>
                <a:path w="13778" h="16111" extrusionOk="0">
                  <a:moveTo>
                    <a:pt x="0" y="0"/>
                  </a:moveTo>
                  <a:cubicBezTo>
                    <a:pt x="791" y="2313"/>
                    <a:pt x="751" y="4744"/>
                    <a:pt x="1364" y="7018"/>
                  </a:cubicBezTo>
                  <a:cubicBezTo>
                    <a:pt x="2313" y="10477"/>
                    <a:pt x="4230" y="13244"/>
                    <a:pt x="7551" y="14885"/>
                  </a:cubicBezTo>
                  <a:cubicBezTo>
                    <a:pt x="8540" y="15379"/>
                    <a:pt x="9607" y="15577"/>
                    <a:pt x="10674" y="15715"/>
                  </a:cubicBezTo>
                  <a:cubicBezTo>
                    <a:pt x="11702" y="15893"/>
                    <a:pt x="12750" y="15992"/>
                    <a:pt x="13778" y="16110"/>
                  </a:cubicBezTo>
                  <a:lnTo>
                    <a:pt x="13778" y="14233"/>
                  </a:lnTo>
                  <a:lnTo>
                    <a:pt x="13778" y="14153"/>
                  </a:lnTo>
                  <a:cubicBezTo>
                    <a:pt x="12236" y="13995"/>
                    <a:pt x="10655" y="13857"/>
                    <a:pt x="9152" y="13363"/>
                  </a:cubicBezTo>
                  <a:cubicBezTo>
                    <a:pt x="7195" y="12730"/>
                    <a:pt x="5812" y="11327"/>
                    <a:pt x="4665" y="9647"/>
                  </a:cubicBezTo>
                  <a:cubicBezTo>
                    <a:pt x="3578" y="8006"/>
                    <a:pt x="3064" y="6207"/>
                    <a:pt x="2768" y="4310"/>
                  </a:cubicBezTo>
                  <a:cubicBezTo>
                    <a:pt x="2550" y="2847"/>
                    <a:pt x="2353" y="1384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7392515" y="-75"/>
              <a:ext cx="1751502" cy="1940029"/>
            </a:xfrm>
            <a:custGeom>
              <a:avLst/>
              <a:gdLst/>
              <a:ahLst/>
              <a:cxnLst/>
              <a:rect l="l" t="t" r="r" b="b"/>
              <a:pathLst>
                <a:path w="16013" h="17737" extrusionOk="0">
                  <a:moveTo>
                    <a:pt x="1" y="0"/>
                  </a:moveTo>
                  <a:cubicBezTo>
                    <a:pt x="357" y="831"/>
                    <a:pt x="614" y="1661"/>
                    <a:pt x="792" y="2531"/>
                  </a:cubicBezTo>
                  <a:cubicBezTo>
                    <a:pt x="1108" y="4112"/>
                    <a:pt x="1385" y="5693"/>
                    <a:pt x="1760" y="7275"/>
                  </a:cubicBezTo>
                  <a:cubicBezTo>
                    <a:pt x="2393" y="10022"/>
                    <a:pt x="3856" y="12256"/>
                    <a:pt x="5812" y="14233"/>
                  </a:cubicBezTo>
                  <a:cubicBezTo>
                    <a:pt x="7196" y="15656"/>
                    <a:pt x="8777" y="16743"/>
                    <a:pt x="10734" y="17178"/>
                  </a:cubicBezTo>
                  <a:cubicBezTo>
                    <a:pt x="12102" y="17496"/>
                    <a:pt x="13482" y="17737"/>
                    <a:pt x="14885" y="17737"/>
                  </a:cubicBezTo>
                  <a:cubicBezTo>
                    <a:pt x="15226" y="17737"/>
                    <a:pt x="15569" y="17723"/>
                    <a:pt x="15913" y="17692"/>
                  </a:cubicBezTo>
                  <a:lnTo>
                    <a:pt x="16012" y="17692"/>
                  </a:lnTo>
                  <a:lnTo>
                    <a:pt x="16012" y="17672"/>
                  </a:lnTo>
                  <a:lnTo>
                    <a:pt x="16012" y="16249"/>
                  </a:lnTo>
                  <a:cubicBezTo>
                    <a:pt x="14451" y="16170"/>
                    <a:pt x="12929" y="15952"/>
                    <a:pt x="11387" y="15656"/>
                  </a:cubicBezTo>
                  <a:cubicBezTo>
                    <a:pt x="9865" y="15359"/>
                    <a:pt x="8520" y="14667"/>
                    <a:pt x="7374" y="13600"/>
                  </a:cubicBezTo>
                  <a:cubicBezTo>
                    <a:pt x="5753" y="12137"/>
                    <a:pt x="4350" y="10536"/>
                    <a:pt x="3579" y="8461"/>
                  </a:cubicBezTo>
                  <a:cubicBezTo>
                    <a:pt x="3183" y="7354"/>
                    <a:pt x="2986" y="6187"/>
                    <a:pt x="2768" y="5021"/>
                  </a:cubicBezTo>
                  <a:cubicBezTo>
                    <a:pt x="2452" y="3341"/>
                    <a:pt x="2235" y="1641"/>
                    <a:pt x="1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8041242" y="2331"/>
              <a:ext cx="1102769" cy="1333859"/>
            </a:xfrm>
            <a:custGeom>
              <a:avLst/>
              <a:gdLst/>
              <a:ahLst/>
              <a:cxnLst/>
              <a:rect l="l" t="t" r="r" b="b"/>
              <a:pathLst>
                <a:path w="10082" h="12195" extrusionOk="0">
                  <a:moveTo>
                    <a:pt x="286" y="0"/>
                  </a:moveTo>
                  <a:cubicBezTo>
                    <a:pt x="184" y="0"/>
                    <a:pt x="84" y="23"/>
                    <a:pt x="0" y="117"/>
                  </a:cubicBezTo>
                  <a:cubicBezTo>
                    <a:pt x="217" y="828"/>
                    <a:pt x="415" y="1560"/>
                    <a:pt x="573" y="2331"/>
                  </a:cubicBezTo>
                  <a:cubicBezTo>
                    <a:pt x="731" y="3299"/>
                    <a:pt x="731" y="4288"/>
                    <a:pt x="909" y="5276"/>
                  </a:cubicBezTo>
                  <a:cubicBezTo>
                    <a:pt x="1463" y="8221"/>
                    <a:pt x="3242" y="10198"/>
                    <a:pt x="5891" y="11423"/>
                  </a:cubicBezTo>
                  <a:cubicBezTo>
                    <a:pt x="7195" y="12036"/>
                    <a:pt x="8658" y="12115"/>
                    <a:pt x="10081" y="12194"/>
                  </a:cubicBezTo>
                  <a:lnTo>
                    <a:pt x="10081" y="18"/>
                  </a:lnTo>
                  <a:lnTo>
                    <a:pt x="553" y="18"/>
                  </a:lnTo>
                  <a:cubicBezTo>
                    <a:pt x="470" y="18"/>
                    <a:pt x="377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5"/>
          <p:cNvGrpSpPr/>
          <p:nvPr/>
        </p:nvGrpSpPr>
        <p:grpSpPr>
          <a:xfrm>
            <a:off x="-1108100" y="3335951"/>
            <a:ext cx="1982093" cy="1969480"/>
            <a:chOff x="0" y="3164651"/>
            <a:chExt cx="1982093" cy="1969480"/>
          </a:xfrm>
        </p:grpSpPr>
        <p:sp>
          <p:nvSpPr>
            <p:cNvPr id="586" name="Google Shape;586;p25"/>
            <p:cNvSpPr/>
            <p:nvPr/>
          </p:nvSpPr>
          <p:spPr>
            <a:xfrm>
              <a:off x="0" y="3164651"/>
              <a:ext cx="1982093" cy="1969480"/>
            </a:xfrm>
            <a:custGeom>
              <a:avLst/>
              <a:gdLst/>
              <a:ahLst/>
              <a:cxnLst/>
              <a:rect l="l" t="t" r="r" b="b"/>
              <a:pathLst>
                <a:path w="18542" h="18424" extrusionOk="0">
                  <a:moveTo>
                    <a:pt x="40" y="0"/>
                  </a:moveTo>
                  <a:cubicBezTo>
                    <a:pt x="40" y="554"/>
                    <a:pt x="40" y="1068"/>
                    <a:pt x="0" y="1641"/>
                  </a:cubicBezTo>
                  <a:cubicBezTo>
                    <a:pt x="2214" y="1641"/>
                    <a:pt x="4369" y="1859"/>
                    <a:pt x="6503" y="2372"/>
                  </a:cubicBezTo>
                  <a:cubicBezTo>
                    <a:pt x="9291" y="3064"/>
                    <a:pt x="11366" y="4764"/>
                    <a:pt x="12928" y="7156"/>
                  </a:cubicBezTo>
                  <a:cubicBezTo>
                    <a:pt x="13659" y="8243"/>
                    <a:pt x="14410" y="9330"/>
                    <a:pt x="14726" y="10635"/>
                  </a:cubicBezTo>
                  <a:cubicBezTo>
                    <a:pt x="14885" y="11268"/>
                    <a:pt x="14924" y="11940"/>
                    <a:pt x="14924" y="12612"/>
                  </a:cubicBezTo>
                  <a:cubicBezTo>
                    <a:pt x="14904" y="14707"/>
                    <a:pt x="15478" y="16644"/>
                    <a:pt x="16762" y="18324"/>
                  </a:cubicBezTo>
                  <a:cubicBezTo>
                    <a:pt x="16915" y="18365"/>
                    <a:pt x="17072" y="18377"/>
                    <a:pt x="17232" y="18377"/>
                  </a:cubicBezTo>
                  <a:cubicBezTo>
                    <a:pt x="17437" y="18377"/>
                    <a:pt x="17646" y="18358"/>
                    <a:pt x="17854" y="18358"/>
                  </a:cubicBezTo>
                  <a:cubicBezTo>
                    <a:pt x="18032" y="18358"/>
                    <a:pt x="18210" y="18372"/>
                    <a:pt x="18383" y="18423"/>
                  </a:cubicBezTo>
                  <a:cubicBezTo>
                    <a:pt x="18541" y="18344"/>
                    <a:pt x="18443" y="18245"/>
                    <a:pt x="18423" y="18146"/>
                  </a:cubicBezTo>
                  <a:cubicBezTo>
                    <a:pt x="17533" y="16941"/>
                    <a:pt x="16980" y="15557"/>
                    <a:pt x="16743" y="14074"/>
                  </a:cubicBezTo>
                  <a:cubicBezTo>
                    <a:pt x="16545" y="12908"/>
                    <a:pt x="16446" y="11722"/>
                    <a:pt x="16248" y="10556"/>
                  </a:cubicBezTo>
                  <a:cubicBezTo>
                    <a:pt x="15893" y="8500"/>
                    <a:pt x="14825" y="6820"/>
                    <a:pt x="13600" y="5219"/>
                  </a:cubicBezTo>
                  <a:cubicBezTo>
                    <a:pt x="12097" y="3262"/>
                    <a:pt x="10141" y="1977"/>
                    <a:pt x="7788" y="1226"/>
                  </a:cubicBezTo>
                  <a:cubicBezTo>
                    <a:pt x="5278" y="396"/>
                    <a:pt x="2649" y="257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4169" y="3394909"/>
              <a:ext cx="1722226" cy="1734946"/>
            </a:xfrm>
            <a:custGeom>
              <a:avLst/>
              <a:gdLst/>
              <a:ahLst/>
              <a:cxnLst/>
              <a:rect l="l" t="t" r="r" b="b"/>
              <a:pathLst>
                <a:path w="16111" h="16230" extrusionOk="0">
                  <a:moveTo>
                    <a:pt x="601" y="1"/>
                  </a:moveTo>
                  <a:cubicBezTo>
                    <a:pt x="401" y="1"/>
                    <a:pt x="201" y="1"/>
                    <a:pt x="1" y="1"/>
                  </a:cubicBezTo>
                  <a:lnTo>
                    <a:pt x="1" y="1958"/>
                  </a:lnTo>
                  <a:cubicBezTo>
                    <a:pt x="449" y="1898"/>
                    <a:pt x="875" y="1838"/>
                    <a:pt x="1312" y="1838"/>
                  </a:cubicBezTo>
                  <a:cubicBezTo>
                    <a:pt x="1453" y="1838"/>
                    <a:pt x="1595" y="1845"/>
                    <a:pt x="1740" y="1859"/>
                  </a:cubicBezTo>
                  <a:cubicBezTo>
                    <a:pt x="1985" y="1848"/>
                    <a:pt x="2228" y="1842"/>
                    <a:pt x="2468" y="1842"/>
                  </a:cubicBezTo>
                  <a:cubicBezTo>
                    <a:pt x="6486" y="1842"/>
                    <a:pt x="9777" y="3433"/>
                    <a:pt x="11960" y="7611"/>
                  </a:cubicBezTo>
                  <a:cubicBezTo>
                    <a:pt x="12454" y="8580"/>
                    <a:pt x="12474" y="9647"/>
                    <a:pt x="12612" y="10675"/>
                  </a:cubicBezTo>
                  <a:cubicBezTo>
                    <a:pt x="12908" y="12573"/>
                    <a:pt x="13205" y="14490"/>
                    <a:pt x="14055" y="16230"/>
                  </a:cubicBezTo>
                  <a:lnTo>
                    <a:pt x="16111" y="16230"/>
                  </a:lnTo>
                  <a:cubicBezTo>
                    <a:pt x="16012" y="16012"/>
                    <a:pt x="15913" y="15795"/>
                    <a:pt x="15775" y="15597"/>
                  </a:cubicBezTo>
                  <a:cubicBezTo>
                    <a:pt x="14925" y="14154"/>
                    <a:pt x="14628" y="12573"/>
                    <a:pt x="14490" y="10972"/>
                  </a:cubicBezTo>
                  <a:cubicBezTo>
                    <a:pt x="14332" y="8619"/>
                    <a:pt x="13837" y="6425"/>
                    <a:pt x="12256" y="4607"/>
                  </a:cubicBezTo>
                  <a:cubicBezTo>
                    <a:pt x="10240" y="2294"/>
                    <a:pt x="7848" y="752"/>
                    <a:pt x="4804" y="258"/>
                  </a:cubicBezTo>
                  <a:cubicBezTo>
                    <a:pt x="3403" y="16"/>
                    <a:pt x="2002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0" y="3644302"/>
              <a:ext cx="1407306" cy="1487693"/>
            </a:xfrm>
            <a:custGeom>
              <a:avLst/>
              <a:gdLst/>
              <a:ahLst/>
              <a:cxnLst/>
              <a:rect l="l" t="t" r="r" b="b"/>
              <a:pathLst>
                <a:path w="13165" h="13917" extrusionOk="0">
                  <a:moveTo>
                    <a:pt x="0" y="1"/>
                  </a:moveTo>
                  <a:lnTo>
                    <a:pt x="0" y="1799"/>
                  </a:lnTo>
                  <a:cubicBezTo>
                    <a:pt x="163" y="1790"/>
                    <a:pt x="326" y="1785"/>
                    <a:pt x="488" y="1785"/>
                  </a:cubicBezTo>
                  <a:cubicBezTo>
                    <a:pt x="1308" y="1785"/>
                    <a:pt x="2117" y="1898"/>
                    <a:pt x="2926" y="1997"/>
                  </a:cubicBezTo>
                  <a:cubicBezTo>
                    <a:pt x="4744" y="2214"/>
                    <a:pt x="6266" y="3084"/>
                    <a:pt x="7610" y="4290"/>
                  </a:cubicBezTo>
                  <a:cubicBezTo>
                    <a:pt x="9370" y="5832"/>
                    <a:pt x="10516" y="7670"/>
                    <a:pt x="10714" y="10082"/>
                  </a:cubicBezTo>
                  <a:cubicBezTo>
                    <a:pt x="10813" y="11366"/>
                    <a:pt x="11050" y="12612"/>
                    <a:pt x="11406" y="13857"/>
                  </a:cubicBezTo>
                  <a:cubicBezTo>
                    <a:pt x="11999" y="13857"/>
                    <a:pt x="12592" y="13877"/>
                    <a:pt x="13165" y="13916"/>
                  </a:cubicBezTo>
                  <a:cubicBezTo>
                    <a:pt x="12849" y="12671"/>
                    <a:pt x="12671" y="11366"/>
                    <a:pt x="12592" y="10042"/>
                  </a:cubicBezTo>
                  <a:cubicBezTo>
                    <a:pt x="12354" y="7097"/>
                    <a:pt x="10971" y="4804"/>
                    <a:pt x="8777" y="2926"/>
                  </a:cubicBezTo>
                  <a:cubicBezTo>
                    <a:pt x="6820" y="1266"/>
                    <a:pt x="4586" y="356"/>
                    <a:pt x="2056" y="80"/>
                  </a:cubicBezTo>
                  <a:cubicBezTo>
                    <a:pt x="1364" y="20"/>
                    <a:pt x="692" y="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25"/>
          <p:cNvGrpSpPr/>
          <p:nvPr/>
        </p:nvGrpSpPr>
        <p:grpSpPr>
          <a:xfrm>
            <a:off x="8263429" y="2106891"/>
            <a:ext cx="334700" cy="380821"/>
            <a:chOff x="2713106" y="96922"/>
            <a:chExt cx="249218" cy="283560"/>
          </a:xfrm>
        </p:grpSpPr>
        <p:sp>
          <p:nvSpPr>
            <p:cNvPr id="590" name="Google Shape;590;p25"/>
            <p:cNvSpPr/>
            <p:nvPr/>
          </p:nvSpPr>
          <p:spPr>
            <a:xfrm>
              <a:off x="2713106" y="96922"/>
              <a:ext cx="195480" cy="283560"/>
            </a:xfrm>
            <a:custGeom>
              <a:avLst/>
              <a:gdLst/>
              <a:ahLst/>
              <a:cxnLst/>
              <a:rect l="l" t="t" r="r" b="b"/>
              <a:pathLst>
                <a:path w="2590" h="3757" extrusionOk="0">
                  <a:moveTo>
                    <a:pt x="1266" y="1"/>
                  </a:moveTo>
                  <a:cubicBezTo>
                    <a:pt x="1088" y="1"/>
                    <a:pt x="1147" y="179"/>
                    <a:pt x="1127" y="277"/>
                  </a:cubicBezTo>
                  <a:cubicBezTo>
                    <a:pt x="1028" y="910"/>
                    <a:pt x="870" y="1542"/>
                    <a:pt x="159" y="1780"/>
                  </a:cubicBezTo>
                  <a:cubicBezTo>
                    <a:pt x="80" y="1799"/>
                    <a:pt x="1" y="1819"/>
                    <a:pt x="40" y="1918"/>
                  </a:cubicBezTo>
                  <a:cubicBezTo>
                    <a:pt x="60" y="1977"/>
                    <a:pt x="99" y="2056"/>
                    <a:pt x="159" y="2056"/>
                  </a:cubicBezTo>
                  <a:cubicBezTo>
                    <a:pt x="811" y="2195"/>
                    <a:pt x="930" y="2728"/>
                    <a:pt x="1048" y="3223"/>
                  </a:cubicBezTo>
                  <a:cubicBezTo>
                    <a:pt x="1088" y="3361"/>
                    <a:pt x="1088" y="3559"/>
                    <a:pt x="1266" y="3756"/>
                  </a:cubicBezTo>
                  <a:cubicBezTo>
                    <a:pt x="1463" y="2985"/>
                    <a:pt x="1562" y="2195"/>
                    <a:pt x="2432" y="1958"/>
                  </a:cubicBezTo>
                  <a:cubicBezTo>
                    <a:pt x="2590" y="1938"/>
                    <a:pt x="2590" y="1780"/>
                    <a:pt x="2432" y="1740"/>
                  </a:cubicBezTo>
                  <a:cubicBezTo>
                    <a:pt x="1720" y="1483"/>
                    <a:pt x="1542" y="890"/>
                    <a:pt x="1384" y="258"/>
                  </a:cubicBezTo>
                  <a:cubicBezTo>
                    <a:pt x="1364" y="159"/>
                    <a:pt x="1384" y="1"/>
                    <a:pt x="1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2933946" y="240174"/>
              <a:ext cx="28379" cy="32907"/>
            </a:xfrm>
            <a:custGeom>
              <a:avLst/>
              <a:gdLst/>
              <a:ahLst/>
              <a:cxnLst/>
              <a:rect l="l" t="t" r="r" b="b"/>
              <a:pathLst>
                <a:path w="376" h="436" extrusionOk="0">
                  <a:moveTo>
                    <a:pt x="158" y="0"/>
                  </a:moveTo>
                  <a:cubicBezTo>
                    <a:pt x="20" y="40"/>
                    <a:pt x="0" y="139"/>
                    <a:pt x="0" y="237"/>
                  </a:cubicBezTo>
                  <a:cubicBezTo>
                    <a:pt x="0" y="356"/>
                    <a:pt x="79" y="435"/>
                    <a:pt x="198" y="435"/>
                  </a:cubicBezTo>
                  <a:cubicBezTo>
                    <a:pt x="316" y="396"/>
                    <a:pt x="376" y="336"/>
                    <a:pt x="356" y="198"/>
                  </a:cubicBezTo>
                  <a:cubicBezTo>
                    <a:pt x="316" y="79"/>
                    <a:pt x="2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25"/>
          <p:cNvGrpSpPr/>
          <p:nvPr/>
        </p:nvGrpSpPr>
        <p:grpSpPr>
          <a:xfrm>
            <a:off x="218369" y="570929"/>
            <a:ext cx="334708" cy="638185"/>
            <a:chOff x="3181350" y="4008220"/>
            <a:chExt cx="426108" cy="812354"/>
          </a:xfrm>
        </p:grpSpPr>
        <p:sp>
          <p:nvSpPr>
            <p:cNvPr id="593" name="Google Shape;593;p25"/>
            <p:cNvSpPr/>
            <p:nvPr/>
          </p:nvSpPr>
          <p:spPr>
            <a:xfrm>
              <a:off x="3287318" y="4008220"/>
              <a:ext cx="249571" cy="269448"/>
            </a:xfrm>
            <a:custGeom>
              <a:avLst/>
              <a:gdLst/>
              <a:ahLst/>
              <a:cxnLst/>
              <a:rect l="l" t="t" r="r" b="b"/>
              <a:pathLst>
                <a:path w="2235" h="2413" extrusionOk="0">
                  <a:moveTo>
                    <a:pt x="1108" y="1"/>
                  </a:moveTo>
                  <a:cubicBezTo>
                    <a:pt x="989" y="218"/>
                    <a:pt x="989" y="416"/>
                    <a:pt x="1068" y="613"/>
                  </a:cubicBezTo>
                  <a:cubicBezTo>
                    <a:pt x="1103" y="977"/>
                    <a:pt x="1001" y="1158"/>
                    <a:pt x="670" y="1158"/>
                  </a:cubicBezTo>
                  <a:cubicBezTo>
                    <a:pt x="623" y="1158"/>
                    <a:pt x="571" y="1154"/>
                    <a:pt x="515" y="1147"/>
                  </a:cubicBezTo>
                  <a:cubicBezTo>
                    <a:pt x="431" y="1138"/>
                    <a:pt x="318" y="1107"/>
                    <a:pt x="221" y="1107"/>
                  </a:cubicBezTo>
                  <a:cubicBezTo>
                    <a:pt x="110" y="1107"/>
                    <a:pt x="20" y="1147"/>
                    <a:pt x="20" y="1305"/>
                  </a:cubicBezTo>
                  <a:cubicBezTo>
                    <a:pt x="1" y="1582"/>
                    <a:pt x="337" y="1444"/>
                    <a:pt x="515" y="1523"/>
                  </a:cubicBezTo>
                  <a:lnTo>
                    <a:pt x="653" y="1523"/>
                  </a:lnTo>
                  <a:cubicBezTo>
                    <a:pt x="712" y="1505"/>
                    <a:pt x="764" y="1497"/>
                    <a:pt x="808" y="1497"/>
                  </a:cubicBezTo>
                  <a:cubicBezTo>
                    <a:pt x="1014" y="1497"/>
                    <a:pt x="1065" y="1674"/>
                    <a:pt x="1048" y="1918"/>
                  </a:cubicBezTo>
                  <a:cubicBezTo>
                    <a:pt x="1048" y="1997"/>
                    <a:pt x="1048" y="2076"/>
                    <a:pt x="1068" y="2135"/>
                  </a:cubicBezTo>
                  <a:cubicBezTo>
                    <a:pt x="1088" y="2234"/>
                    <a:pt x="1068" y="2412"/>
                    <a:pt x="1206" y="2412"/>
                  </a:cubicBezTo>
                  <a:cubicBezTo>
                    <a:pt x="1404" y="2392"/>
                    <a:pt x="1384" y="2214"/>
                    <a:pt x="1365" y="2096"/>
                  </a:cubicBezTo>
                  <a:cubicBezTo>
                    <a:pt x="1312" y="1744"/>
                    <a:pt x="1384" y="1533"/>
                    <a:pt x="1736" y="1533"/>
                  </a:cubicBezTo>
                  <a:cubicBezTo>
                    <a:pt x="1779" y="1533"/>
                    <a:pt x="1827" y="1536"/>
                    <a:pt x="1878" y="1542"/>
                  </a:cubicBezTo>
                  <a:cubicBezTo>
                    <a:pt x="2037" y="1542"/>
                    <a:pt x="2234" y="1523"/>
                    <a:pt x="2234" y="1345"/>
                  </a:cubicBezTo>
                  <a:cubicBezTo>
                    <a:pt x="2234" y="1215"/>
                    <a:pt x="2164" y="1186"/>
                    <a:pt x="2080" y="1186"/>
                  </a:cubicBezTo>
                  <a:cubicBezTo>
                    <a:pt x="2011" y="1186"/>
                    <a:pt x="1932" y="1206"/>
                    <a:pt x="1878" y="1206"/>
                  </a:cubicBezTo>
                  <a:cubicBezTo>
                    <a:pt x="1345" y="1147"/>
                    <a:pt x="1285" y="1107"/>
                    <a:pt x="1266" y="554"/>
                  </a:cubicBezTo>
                  <a:cubicBezTo>
                    <a:pt x="1266" y="356"/>
                    <a:pt x="1305" y="159"/>
                    <a:pt x="1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3181350" y="4522432"/>
              <a:ext cx="130425" cy="152646"/>
            </a:xfrm>
            <a:custGeom>
              <a:avLst/>
              <a:gdLst/>
              <a:ahLst/>
              <a:cxnLst/>
              <a:rect l="l" t="t" r="r" b="b"/>
              <a:pathLst>
                <a:path w="1168" h="1367" extrusionOk="0">
                  <a:moveTo>
                    <a:pt x="604" y="0"/>
                  </a:moveTo>
                  <a:cubicBezTo>
                    <a:pt x="301" y="0"/>
                    <a:pt x="59" y="291"/>
                    <a:pt x="40" y="693"/>
                  </a:cubicBezTo>
                  <a:cubicBezTo>
                    <a:pt x="1" y="1049"/>
                    <a:pt x="238" y="1345"/>
                    <a:pt x="535" y="1365"/>
                  </a:cubicBezTo>
                  <a:cubicBezTo>
                    <a:pt x="544" y="1366"/>
                    <a:pt x="554" y="1366"/>
                    <a:pt x="564" y="1366"/>
                  </a:cubicBezTo>
                  <a:cubicBezTo>
                    <a:pt x="868" y="1366"/>
                    <a:pt x="1128" y="1075"/>
                    <a:pt x="1147" y="653"/>
                  </a:cubicBezTo>
                  <a:cubicBezTo>
                    <a:pt x="1167" y="278"/>
                    <a:pt x="950" y="1"/>
                    <a:pt x="633" y="1"/>
                  </a:cubicBezTo>
                  <a:cubicBezTo>
                    <a:pt x="623" y="1"/>
                    <a:pt x="613" y="0"/>
                    <a:pt x="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3552184" y="4743079"/>
              <a:ext cx="55274" cy="77496"/>
            </a:xfrm>
            <a:custGeom>
              <a:avLst/>
              <a:gdLst/>
              <a:ahLst/>
              <a:cxnLst/>
              <a:rect l="l" t="t" r="r" b="b"/>
              <a:pathLst>
                <a:path w="495" h="694" extrusionOk="0">
                  <a:moveTo>
                    <a:pt x="251" y="0"/>
                  </a:moveTo>
                  <a:cubicBezTo>
                    <a:pt x="73" y="0"/>
                    <a:pt x="1" y="189"/>
                    <a:pt x="1" y="377"/>
                  </a:cubicBezTo>
                  <a:cubicBezTo>
                    <a:pt x="1" y="555"/>
                    <a:pt x="80" y="694"/>
                    <a:pt x="277" y="694"/>
                  </a:cubicBezTo>
                  <a:cubicBezTo>
                    <a:pt x="455" y="694"/>
                    <a:pt x="495" y="555"/>
                    <a:pt x="495" y="377"/>
                  </a:cubicBezTo>
                  <a:cubicBezTo>
                    <a:pt x="455" y="239"/>
                    <a:pt x="416" y="2"/>
                    <a:pt x="277" y="2"/>
                  </a:cubicBezTo>
                  <a:cubicBezTo>
                    <a:pt x="268" y="1"/>
                    <a:pt x="259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25"/>
          <p:cNvSpPr txBox="1">
            <a:spLocks noGrp="1"/>
          </p:cNvSpPr>
          <p:nvPr>
            <p:ph type="body" idx="1"/>
          </p:nvPr>
        </p:nvSpPr>
        <p:spPr>
          <a:xfrm>
            <a:off x="713225" y="1018250"/>
            <a:ext cx="7717500" cy="3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597" name="Google Shape;597;p25"/>
          <p:cNvSpPr txBox="1">
            <a:spLocks noGrp="1"/>
          </p:cNvSpPr>
          <p:nvPr>
            <p:ph type="title"/>
          </p:nvPr>
        </p:nvSpPr>
        <p:spPr>
          <a:xfrm>
            <a:off x="811900" y="570925"/>
            <a:ext cx="7267800" cy="321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bg>
      <p:bgPr>
        <a:solidFill>
          <a:schemeClr val="dk2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oogle Shape;890;p36"/>
          <p:cNvGrpSpPr/>
          <p:nvPr/>
        </p:nvGrpSpPr>
        <p:grpSpPr>
          <a:xfrm flipH="1">
            <a:off x="0" y="-44847"/>
            <a:ext cx="9143992" cy="5183772"/>
            <a:chOff x="0" y="-44847"/>
            <a:chExt cx="9143992" cy="5183772"/>
          </a:xfrm>
        </p:grpSpPr>
        <p:sp>
          <p:nvSpPr>
            <p:cNvPr id="891" name="Google Shape;891;p36"/>
            <p:cNvSpPr/>
            <p:nvPr/>
          </p:nvSpPr>
          <p:spPr>
            <a:xfrm rot="-5400000">
              <a:off x="1628135" y="-1672983"/>
              <a:ext cx="5183772" cy="8440043"/>
            </a:xfrm>
            <a:custGeom>
              <a:avLst/>
              <a:gdLst/>
              <a:ahLst/>
              <a:cxnLst/>
              <a:rect l="l" t="t" r="r" b="b"/>
              <a:pathLst>
                <a:path w="42796" h="69679" extrusionOk="0">
                  <a:moveTo>
                    <a:pt x="38704" y="19419"/>
                  </a:moveTo>
                  <a:cubicBezTo>
                    <a:pt x="38722" y="19419"/>
                    <a:pt x="38742" y="19423"/>
                    <a:pt x="38764" y="19431"/>
                  </a:cubicBezTo>
                  <a:cubicBezTo>
                    <a:pt x="38941" y="19471"/>
                    <a:pt x="38922" y="19649"/>
                    <a:pt x="38902" y="19767"/>
                  </a:cubicBezTo>
                  <a:cubicBezTo>
                    <a:pt x="38843" y="20222"/>
                    <a:pt x="38764" y="20637"/>
                    <a:pt x="38843" y="21151"/>
                  </a:cubicBezTo>
                  <a:cubicBezTo>
                    <a:pt x="39198" y="20933"/>
                    <a:pt x="39495" y="20736"/>
                    <a:pt x="39811" y="20538"/>
                  </a:cubicBezTo>
                  <a:cubicBezTo>
                    <a:pt x="40009" y="20400"/>
                    <a:pt x="40226" y="20261"/>
                    <a:pt x="40483" y="20202"/>
                  </a:cubicBezTo>
                  <a:cubicBezTo>
                    <a:pt x="40553" y="20167"/>
                    <a:pt x="40630" y="20125"/>
                    <a:pt x="40702" y="20125"/>
                  </a:cubicBezTo>
                  <a:cubicBezTo>
                    <a:pt x="40751" y="20125"/>
                    <a:pt x="40799" y="20145"/>
                    <a:pt x="40839" y="20202"/>
                  </a:cubicBezTo>
                  <a:cubicBezTo>
                    <a:pt x="40938" y="20340"/>
                    <a:pt x="40800" y="20439"/>
                    <a:pt x="40701" y="20538"/>
                  </a:cubicBezTo>
                  <a:cubicBezTo>
                    <a:pt x="40226" y="21013"/>
                    <a:pt x="39811" y="21526"/>
                    <a:pt x="39357" y="22021"/>
                  </a:cubicBezTo>
                  <a:cubicBezTo>
                    <a:pt x="39218" y="22218"/>
                    <a:pt x="39218" y="22337"/>
                    <a:pt x="39317" y="22535"/>
                  </a:cubicBezTo>
                  <a:lnTo>
                    <a:pt x="40048" y="23958"/>
                  </a:lnTo>
                  <a:cubicBezTo>
                    <a:pt x="40127" y="24096"/>
                    <a:pt x="40226" y="24254"/>
                    <a:pt x="40088" y="24393"/>
                  </a:cubicBezTo>
                  <a:cubicBezTo>
                    <a:pt x="40046" y="24429"/>
                    <a:pt x="40004" y="24443"/>
                    <a:pt x="39962" y="24443"/>
                  </a:cubicBezTo>
                  <a:cubicBezTo>
                    <a:pt x="39867" y="24443"/>
                    <a:pt x="39775" y="24369"/>
                    <a:pt x="39693" y="24314"/>
                  </a:cubicBezTo>
                  <a:cubicBezTo>
                    <a:pt x="39297" y="24116"/>
                    <a:pt x="39001" y="23819"/>
                    <a:pt x="38704" y="23503"/>
                  </a:cubicBezTo>
                  <a:cubicBezTo>
                    <a:pt x="38609" y="23408"/>
                    <a:pt x="38537" y="23367"/>
                    <a:pt x="38481" y="23367"/>
                  </a:cubicBezTo>
                  <a:cubicBezTo>
                    <a:pt x="38397" y="23367"/>
                    <a:pt x="38352" y="23460"/>
                    <a:pt x="38329" y="23602"/>
                  </a:cubicBezTo>
                  <a:cubicBezTo>
                    <a:pt x="38230" y="24076"/>
                    <a:pt x="38131" y="24571"/>
                    <a:pt x="38032" y="25045"/>
                  </a:cubicBezTo>
                  <a:cubicBezTo>
                    <a:pt x="38013" y="25158"/>
                    <a:pt x="37977" y="25343"/>
                    <a:pt x="37802" y="25343"/>
                  </a:cubicBezTo>
                  <a:cubicBezTo>
                    <a:pt x="37793" y="25343"/>
                    <a:pt x="37784" y="25342"/>
                    <a:pt x="37775" y="25341"/>
                  </a:cubicBezTo>
                  <a:cubicBezTo>
                    <a:pt x="37578" y="25302"/>
                    <a:pt x="37578" y="25144"/>
                    <a:pt x="37578" y="24986"/>
                  </a:cubicBezTo>
                  <a:cubicBezTo>
                    <a:pt x="37558" y="24491"/>
                    <a:pt x="37617" y="23978"/>
                    <a:pt x="37538" y="23483"/>
                  </a:cubicBezTo>
                  <a:cubicBezTo>
                    <a:pt x="37502" y="23293"/>
                    <a:pt x="37445" y="23217"/>
                    <a:pt x="37358" y="23217"/>
                  </a:cubicBezTo>
                  <a:cubicBezTo>
                    <a:pt x="37300" y="23217"/>
                    <a:pt x="37229" y="23250"/>
                    <a:pt x="37143" y="23305"/>
                  </a:cubicBezTo>
                  <a:lnTo>
                    <a:pt x="36332" y="23760"/>
                  </a:lnTo>
                  <a:cubicBezTo>
                    <a:pt x="36272" y="23784"/>
                    <a:pt x="36198" y="23823"/>
                    <a:pt x="36126" y="23823"/>
                  </a:cubicBezTo>
                  <a:cubicBezTo>
                    <a:pt x="36080" y="23823"/>
                    <a:pt x="36035" y="23807"/>
                    <a:pt x="35996" y="23760"/>
                  </a:cubicBezTo>
                  <a:cubicBezTo>
                    <a:pt x="35937" y="23661"/>
                    <a:pt x="35996" y="23523"/>
                    <a:pt x="36075" y="23424"/>
                  </a:cubicBezTo>
                  <a:cubicBezTo>
                    <a:pt x="36293" y="23167"/>
                    <a:pt x="36490" y="22910"/>
                    <a:pt x="36747" y="22673"/>
                  </a:cubicBezTo>
                  <a:cubicBezTo>
                    <a:pt x="36945" y="22495"/>
                    <a:pt x="36965" y="22337"/>
                    <a:pt x="36846" y="22100"/>
                  </a:cubicBezTo>
                  <a:cubicBezTo>
                    <a:pt x="36569" y="21625"/>
                    <a:pt x="36332" y="21111"/>
                    <a:pt x="36055" y="20617"/>
                  </a:cubicBezTo>
                  <a:cubicBezTo>
                    <a:pt x="35976" y="20499"/>
                    <a:pt x="35897" y="20340"/>
                    <a:pt x="36036" y="20242"/>
                  </a:cubicBezTo>
                  <a:cubicBezTo>
                    <a:pt x="36074" y="20210"/>
                    <a:pt x="36115" y="20196"/>
                    <a:pt x="36155" y="20196"/>
                  </a:cubicBezTo>
                  <a:cubicBezTo>
                    <a:pt x="36240" y="20196"/>
                    <a:pt x="36325" y="20254"/>
                    <a:pt x="36392" y="20321"/>
                  </a:cubicBezTo>
                  <a:cubicBezTo>
                    <a:pt x="36747" y="20617"/>
                    <a:pt x="37083" y="20894"/>
                    <a:pt x="37419" y="21190"/>
                  </a:cubicBezTo>
                  <a:cubicBezTo>
                    <a:pt x="37488" y="21259"/>
                    <a:pt x="37545" y="21294"/>
                    <a:pt x="37597" y="21294"/>
                  </a:cubicBezTo>
                  <a:cubicBezTo>
                    <a:pt x="37663" y="21294"/>
                    <a:pt x="37719" y="21234"/>
                    <a:pt x="37775" y="21111"/>
                  </a:cubicBezTo>
                  <a:cubicBezTo>
                    <a:pt x="38012" y="20617"/>
                    <a:pt x="38250" y="20143"/>
                    <a:pt x="38507" y="19668"/>
                  </a:cubicBezTo>
                  <a:cubicBezTo>
                    <a:pt x="38541" y="19566"/>
                    <a:pt x="38590" y="19419"/>
                    <a:pt x="38704" y="19419"/>
                  </a:cubicBezTo>
                  <a:close/>
                  <a:moveTo>
                    <a:pt x="33960" y="26152"/>
                  </a:moveTo>
                  <a:cubicBezTo>
                    <a:pt x="33921" y="26152"/>
                    <a:pt x="33921" y="26172"/>
                    <a:pt x="33921" y="26172"/>
                  </a:cubicBezTo>
                  <a:cubicBezTo>
                    <a:pt x="33921" y="26152"/>
                    <a:pt x="33921" y="26152"/>
                    <a:pt x="33960" y="26152"/>
                  </a:cubicBezTo>
                  <a:close/>
                  <a:moveTo>
                    <a:pt x="33921" y="26172"/>
                  </a:moveTo>
                  <a:lnTo>
                    <a:pt x="33921" y="26172"/>
                  </a:lnTo>
                  <a:cubicBezTo>
                    <a:pt x="33486" y="26745"/>
                    <a:pt x="32893" y="27120"/>
                    <a:pt x="32339" y="27555"/>
                  </a:cubicBezTo>
                  <a:cubicBezTo>
                    <a:pt x="31391" y="28346"/>
                    <a:pt x="30442" y="29156"/>
                    <a:pt x="29513" y="30006"/>
                  </a:cubicBezTo>
                  <a:cubicBezTo>
                    <a:pt x="28682" y="30738"/>
                    <a:pt x="27852" y="31489"/>
                    <a:pt x="27042" y="32220"/>
                  </a:cubicBezTo>
                  <a:cubicBezTo>
                    <a:pt x="26113" y="33070"/>
                    <a:pt x="25184" y="33900"/>
                    <a:pt x="24294" y="34790"/>
                  </a:cubicBezTo>
                  <a:cubicBezTo>
                    <a:pt x="22950" y="36114"/>
                    <a:pt x="21645" y="37419"/>
                    <a:pt x="20341" y="38743"/>
                  </a:cubicBezTo>
                  <a:cubicBezTo>
                    <a:pt x="19135" y="39989"/>
                    <a:pt x="17909" y="41214"/>
                    <a:pt x="16763" y="42479"/>
                  </a:cubicBezTo>
                  <a:cubicBezTo>
                    <a:pt x="14786" y="44614"/>
                    <a:pt x="12908" y="46808"/>
                    <a:pt x="11050" y="49022"/>
                  </a:cubicBezTo>
                  <a:cubicBezTo>
                    <a:pt x="10003" y="50267"/>
                    <a:pt x="8995" y="51532"/>
                    <a:pt x="8026" y="52817"/>
                  </a:cubicBezTo>
                  <a:cubicBezTo>
                    <a:pt x="6247" y="55150"/>
                    <a:pt x="4527" y="57561"/>
                    <a:pt x="2827" y="59973"/>
                  </a:cubicBezTo>
                  <a:cubicBezTo>
                    <a:pt x="1997" y="61139"/>
                    <a:pt x="1286" y="62365"/>
                    <a:pt x="515" y="63551"/>
                  </a:cubicBezTo>
                  <a:cubicBezTo>
                    <a:pt x="463" y="63619"/>
                    <a:pt x="412" y="63717"/>
                    <a:pt x="323" y="63717"/>
                  </a:cubicBezTo>
                  <a:cubicBezTo>
                    <a:pt x="309" y="63717"/>
                    <a:pt x="294" y="63714"/>
                    <a:pt x="277" y="63709"/>
                  </a:cubicBezTo>
                  <a:cubicBezTo>
                    <a:pt x="159" y="63650"/>
                    <a:pt x="198" y="63531"/>
                    <a:pt x="198" y="63432"/>
                  </a:cubicBezTo>
                  <a:lnTo>
                    <a:pt x="198" y="60645"/>
                  </a:lnTo>
                  <a:cubicBezTo>
                    <a:pt x="198" y="58688"/>
                    <a:pt x="218" y="56711"/>
                    <a:pt x="198" y="54735"/>
                  </a:cubicBezTo>
                  <a:cubicBezTo>
                    <a:pt x="198" y="54161"/>
                    <a:pt x="356" y="53766"/>
                    <a:pt x="910" y="53450"/>
                  </a:cubicBezTo>
                  <a:cubicBezTo>
                    <a:pt x="1839" y="52936"/>
                    <a:pt x="2590" y="52185"/>
                    <a:pt x="3420" y="51552"/>
                  </a:cubicBezTo>
                  <a:cubicBezTo>
                    <a:pt x="4132" y="50979"/>
                    <a:pt x="4804" y="50346"/>
                    <a:pt x="5496" y="49753"/>
                  </a:cubicBezTo>
                  <a:cubicBezTo>
                    <a:pt x="6287" y="49081"/>
                    <a:pt x="7038" y="48390"/>
                    <a:pt x="7809" y="47698"/>
                  </a:cubicBezTo>
                  <a:cubicBezTo>
                    <a:pt x="9291" y="46354"/>
                    <a:pt x="10754" y="45029"/>
                    <a:pt x="12236" y="43725"/>
                  </a:cubicBezTo>
                  <a:cubicBezTo>
                    <a:pt x="13838" y="42262"/>
                    <a:pt x="15439" y="40799"/>
                    <a:pt x="17099" y="39396"/>
                  </a:cubicBezTo>
                  <a:cubicBezTo>
                    <a:pt x="18878" y="37874"/>
                    <a:pt x="20677" y="36391"/>
                    <a:pt x="22495" y="34909"/>
                  </a:cubicBezTo>
                  <a:cubicBezTo>
                    <a:pt x="24077" y="33624"/>
                    <a:pt x="25638" y="32319"/>
                    <a:pt x="27279" y="31054"/>
                  </a:cubicBezTo>
                  <a:cubicBezTo>
                    <a:pt x="28643" y="30006"/>
                    <a:pt x="30066" y="29018"/>
                    <a:pt x="31410" y="27931"/>
                  </a:cubicBezTo>
                  <a:cubicBezTo>
                    <a:pt x="32102" y="27377"/>
                    <a:pt x="32873" y="26943"/>
                    <a:pt x="33525" y="26350"/>
                  </a:cubicBezTo>
                  <a:cubicBezTo>
                    <a:pt x="33624" y="26251"/>
                    <a:pt x="33782" y="26191"/>
                    <a:pt x="33921" y="26172"/>
                  </a:cubicBezTo>
                  <a:close/>
                  <a:moveTo>
                    <a:pt x="8698" y="0"/>
                  </a:moveTo>
                  <a:cubicBezTo>
                    <a:pt x="7769" y="1226"/>
                    <a:pt x="6899" y="2452"/>
                    <a:pt x="6109" y="3756"/>
                  </a:cubicBezTo>
                  <a:cubicBezTo>
                    <a:pt x="5298" y="5120"/>
                    <a:pt x="4567" y="6563"/>
                    <a:pt x="4053" y="8085"/>
                  </a:cubicBezTo>
                  <a:cubicBezTo>
                    <a:pt x="3756" y="8994"/>
                    <a:pt x="3460" y="9923"/>
                    <a:pt x="3341" y="10872"/>
                  </a:cubicBezTo>
                  <a:cubicBezTo>
                    <a:pt x="3084" y="12948"/>
                    <a:pt x="3341" y="14924"/>
                    <a:pt x="4468" y="16782"/>
                  </a:cubicBezTo>
                  <a:cubicBezTo>
                    <a:pt x="5437" y="18344"/>
                    <a:pt x="6840" y="19332"/>
                    <a:pt x="8461" y="20044"/>
                  </a:cubicBezTo>
                  <a:cubicBezTo>
                    <a:pt x="9943" y="20716"/>
                    <a:pt x="11564" y="21013"/>
                    <a:pt x="13205" y="21210"/>
                  </a:cubicBezTo>
                  <a:cubicBezTo>
                    <a:pt x="14207" y="21331"/>
                    <a:pt x="15203" y="21354"/>
                    <a:pt x="16197" y="21354"/>
                  </a:cubicBezTo>
                  <a:cubicBezTo>
                    <a:pt x="16803" y="21354"/>
                    <a:pt x="17409" y="21346"/>
                    <a:pt x="18014" y="21346"/>
                  </a:cubicBezTo>
                  <a:cubicBezTo>
                    <a:pt x="18197" y="21346"/>
                    <a:pt x="18379" y="21347"/>
                    <a:pt x="18562" y="21349"/>
                  </a:cubicBezTo>
                  <a:cubicBezTo>
                    <a:pt x="19056" y="21349"/>
                    <a:pt x="19511" y="21250"/>
                    <a:pt x="20005" y="21210"/>
                  </a:cubicBezTo>
                  <a:cubicBezTo>
                    <a:pt x="20097" y="21204"/>
                    <a:pt x="20189" y="21201"/>
                    <a:pt x="20284" y="21201"/>
                  </a:cubicBezTo>
                  <a:cubicBezTo>
                    <a:pt x="20473" y="21201"/>
                    <a:pt x="20670" y="21210"/>
                    <a:pt x="20894" y="21210"/>
                  </a:cubicBezTo>
                  <a:cubicBezTo>
                    <a:pt x="13205" y="28208"/>
                    <a:pt x="6109" y="35640"/>
                    <a:pt x="277" y="44179"/>
                  </a:cubicBezTo>
                  <a:cubicBezTo>
                    <a:pt x="119" y="44061"/>
                    <a:pt x="179" y="43922"/>
                    <a:pt x="179" y="43764"/>
                  </a:cubicBezTo>
                  <a:lnTo>
                    <a:pt x="179" y="40"/>
                  </a:lnTo>
                  <a:cubicBezTo>
                    <a:pt x="20" y="198"/>
                    <a:pt x="100" y="435"/>
                    <a:pt x="100" y="633"/>
                  </a:cubicBezTo>
                  <a:cubicBezTo>
                    <a:pt x="159" y="15616"/>
                    <a:pt x="1" y="30639"/>
                    <a:pt x="179" y="45662"/>
                  </a:cubicBezTo>
                  <a:cubicBezTo>
                    <a:pt x="218" y="48706"/>
                    <a:pt x="198" y="51750"/>
                    <a:pt x="119" y="54794"/>
                  </a:cubicBezTo>
                  <a:cubicBezTo>
                    <a:pt x="1" y="59498"/>
                    <a:pt x="198" y="64243"/>
                    <a:pt x="198" y="68967"/>
                  </a:cubicBezTo>
                  <a:lnTo>
                    <a:pt x="198" y="69678"/>
                  </a:lnTo>
                  <a:cubicBezTo>
                    <a:pt x="455" y="69580"/>
                    <a:pt x="554" y="69362"/>
                    <a:pt x="673" y="69164"/>
                  </a:cubicBezTo>
                  <a:cubicBezTo>
                    <a:pt x="1187" y="68334"/>
                    <a:pt x="1701" y="67464"/>
                    <a:pt x="2254" y="66654"/>
                  </a:cubicBezTo>
                  <a:cubicBezTo>
                    <a:pt x="3440" y="64895"/>
                    <a:pt x="4626" y="63136"/>
                    <a:pt x="5832" y="61416"/>
                  </a:cubicBezTo>
                  <a:cubicBezTo>
                    <a:pt x="6880" y="59894"/>
                    <a:pt x="8006" y="58471"/>
                    <a:pt x="9113" y="57008"/>
                  </a:cubicBezTo>
                  <a:cubicBezTo>
                    <a:pt x="9805" y="56138"/>
                    <a:pt x="10536" y="55288"/>
                    <a:pt x="11189" y="54418"/>
                  </a:cubicBezTo>
                  <a:cubicBezTo>
                    <a:pt x="11960" y="53430"/>
                    <a:pt x="12810" y="52501"/>
                    <a:pt x="13561" y="51552"/>
                  </a:cubicBezTo>
                  <a:cubicBezTo>
                    <a:pt x="14332" y="50584"/>
                    <a:pt x="15280" y="49734"/>
                    <a:pt x="16032" y="48785"/>
                  </a:cubicBezTo>
                  <a:cubicBezTo>
                    <a:pt x="16901" y="47678"/>
                    <a:pt x="17890" y="46690"/>
                    <a:pt x="18839" y="45642"/>
                  </a:cubicBezTo>
                  <a:cubicBezTo>
                    <a:pt x="19649" y="44752"/>
                    <a:pt x="20558" y="43922"/>
                    <a:pt x="21408" y="43013"/>
                  </a:cubicBezTo>
                  <a:cubicBezTo>
                    <a:pt x="22416" y="41985"/>
                    <a:pt x="23424" y="40957"/>
                    <a:pt x="24512" y="39969"/>
                  </a:cubicBezTo>
                  <a:cubicBezTo>
                    <a:pt x="25381" y="39198"/>
                    <a:pt x="26172" y="38328"/>
                    <a:pt x="27042" y="37538"/>
                  </a:cubicBezTo>
                  <a:cubicBezTo>
                    <a:pt x="28762" y="35936"/>
                    <a:pt x="30541" y="34375"/>
                    <a:pt x="32280" y="32754"/>
                  </a:cubicBezTo>
                  <a:cubicBezTo>
                    <a:pt x="33367" y="31706"/>
                    <a:pt x="34514" y="30738"/>
                    <a:pt x="35660" y="29749"/>
                  </a:cubicBezTo>
                  <a:cubicBezTo>
                    <a:pt x="37617" y="28050"/>
                    <a:pt x="39633" y="26429"/>
                    <a:pt x="41630" y="24768"/>
                  </a:cubicBezTo>
                  <a:cubicBezTo>
                    <a:pt x="41966" y="24491"/>
                    <a:pt x="42223" y="24076"/>
                    <a:pt x="42717" y="24057"/>
                  </a:cubicBezTo>
                  <a:cubicBezTo>
                    <a:pt x="42796" y="23404"/>
                    <a:pt x="42658" y="22811"/>
                    <a:pt x="42559" y="22218"/>
                  </a:cubicBezTo>
                  <a:cubicBezTo>
                    <a:pt x="42598" y="19747"/>
                    <a:pt x="42499" y="17277"/>
                    <a:pt x="42618" y="14806"/>
                  </a:cubicBezTo>
                  <a:lnTo>
                    <a:pt x="42618" y="14806"/>
                  </a:lnTo>
                  <a:cubicBezTo>
                    <a:pt x="42124" y="14984"/>
                    <a:pt x="41729" y="15300"/>
                    <a:pt x="41294" y="15577"/>
                  </a:cubicBezTo>
                  <a:cubicBezTo>
                    <a:pt x="39040" y="16960"/>
                    <a:pt x="36767" y="18344"/>
                    <a:pt x="34553" y="19787"/>
                  </a:cubicBezTo>
                  <a:cubicBezTo>
                    <a:pt x="32913" y="20854"/>
                    <a:pt x="31311" y="21981"/>
                    <a:pt x="29730" y="23108"/>
                  </a:cubicBezTo>
                  <a:cubicBezTo>
                    <a:pt x="27852" y="24432"/>
                    <a:pt x="25974" y="25796"/>
                    <a:pt x="24176" y="27239"/>
                  </a:cubicBezTo>
                  <a:cubicBezTo>
                    <a:pt x="23108" y="28069"/>
                    <a:pt x="22021" y="28899"/>
                    <a:pt x="20973" y="29789"/>
                  </a:cubicBezTo>
                  <a:cubicBezTo>
                    <a:pt x="20183" y="30461"/>
                    <a:pt x="19372" y="31113"/>
                    <a:pt x="18562" y="31785"/>
                  </a:cubicBezTo>
                  <a:cubicBezTo>
                    <a:pt x="17593" y="32576"/>
                    <a:pt x="16625" y="33387"/>
                    <a:pt x="15696" y="34237"/>
                  </a:cubicBezTo>
                  <a:cubicBezTo>
                    <a:pt x="13798" y="35936"/>
                    <a:pt x="11861" y="37636"/>
                    <a:pt x="9983" y="39396"/>
                  </a:cubicBezTo>
                  <a:cubicBezTo>
                    <a:pt x="9113" y="40206"/>
                    <a:pt x="8224" y="40977"/>
                    <a:pt x="7394" y="41807"/>
                  </a:cubicBezTo>
                  <a:cubicBezTo>
                    <a:pt x="7295" y="41906"/>
                    <a:pt x="7196" y="42044"/>
                    <a:pt x="7038" y="42084"/>
                  </a:cubicBezTo>
                  <a:cubicBezTo>
                    <a:pt x="6939" y="41946"/>
                    <a:pt x="7077" y="41886"/>
                    <a:pt x="7117" y="41807"/>
                  </a:cubicBezTo>
                  <a:cubicBezTo>
                    <a:pt x="8006" y="40700"/>
                    <a:pt x="8955" y="39633"/>
                    <a:pt x="9884" y="38585"/>
                  </a:cubicBezTo>
                  <a:cubicBezTo>
                    <a:pt x="11031" y="37261"/>
                    <a:pt x="12177" y="35976"/>
                    <a:pt x="13363" y="34731"/>
                  </a:cubicBezTo>
                  <a:cubicBezTo>
                    <a:pt x="15241" y="32714"/>
                    <a:pt x="17218" y="30797"/>
                    <a:pt x="19194" y="28860"/>
                  </a:cubicBezTo>
                  <a:cubicBezTo>
                    <a:pt x="20637" y="27476"/>
                    <a:pt x="22120" y="26132"/>
                    <a:pt x="23602" y="24808"/>
                  </a:cubicBezTo>
                  <a:cubicBezTo>
                    <a:pt x="25421" y="23207"/>
                    <a:pt x="27279" y="21625"/>
                    <a:pt x="29137" y="20044"/>
                  </a:cubicBezTo>
                  <a:cubicBezTo>
                    <a:pt x="29611" y="19649"/>
                    <a:pt x="30066" y="19253"/>
                    <a:pt x="30600" y="18917"/>
                  </a:cubicBezTo>
                  <a:cubicBezTo>
                    <a:pt x="31213" y="18482"/>
                    <a:pt x="31924" y="18285"/>
                    <a:pt x="32616" y="18028"/>
                  </a:cubicBezTo>
                  <a:cubicBezTo>
                    <a:pt x="33960" y="17494"/>
                    <a:pt x="35265" y="16901"/>
                    <a:pt x="36550" y="16268"/>
                  </a:cubicBezTo>
                  <a:cubicBezTo>
                    <a:pt x="38250" y="15419"/>
                    <a:pt x="39890" y="14489"/>
                    <a:pt x="41491" y="13501"/>
                  </a:cubicBezTo>
                  <a:cubicBezTo>
                    <a:pt x="41867" y="13284"/>
                    <a:pt x="42223" y="13007"/>
                    <a:pt x="42618" y="12829"/>
                  </a:cubicBezTo>
                  <a:cubicBezTo>
                    <a:pt x="42697" y="12533"/>
                    <a:pt x="42579" y="12256"/>
                    <a:pt x="42579" y="11999"/>
                  </a:cubicBezTo>
                  <a:cubicBezTo>
                    <a:pt x="42618" y="10319"/>
                    <a:pt x="42480" y="8639"/>
                    <a:pt x="42658" y="6958"/>
                  </a:cubicBezTo>
                  <a:cubicBezTo>
                    <a:pt x="42677" y="6761"/>
                    <a:pt x="42717" y="6504"/>
                    <a:pt x="42579" y="6306"/>
                  </a:cubicBezTo>
                  <a:cubicBezTo>
                    <a:pt x="40938" y="7057"/>
                    <a:pt x="39396" y="7907"/>
                    <a:pt x="37835" y="8797"/>
                  </a:cubicBezTo>
                  <a:cubicBezTo>
                    <a:pt x="36886" y="9370"/>
                    <a:pt x="35937" y="9943"/>
                    <a:pt x="34988" y="10536"/>
                  </a:cubicBezTo>
                  <a:cubicBezTo>
                    <a:pt x="33881" y="11248"/>
                    <a:pt x="32794" y="11959"/>
                    <a:pt x="31707" y="12710"/>
                  </a:cubicBezTo>
                  <a:cubicBezTo>
                    <a:pt x="31114" y="13106"/>
                    <a:pt x="30461" y="13244"/>
                    <a:pt x="29770" y="13383"/>
                  </a:cubicBezTo>
                  <a:cubicBezTo>
                    <a:pt x="28880" y="13541"/>
                    <a:pt x="28030" y="13798"/>
                    <a:pt x="27141" y="13976"/>
                  </a:cubicBezTo>
                  <a:cubicBezTo>
                    <a:pt x="25955" y="14213"/>
                    <a:pt x="24769" y="14391"/>
                    <a:pt x="23543" y="14529"/>
                  </a:cubicBezTo>
                  <a:cubicBezTo>
                    <a:pt x="22258" y="14707"/>
                    <a:pt x="20954" y="14806"/>
                    <a:pt x="19669" y="14865"/>
                  </a:cubicBezTo>
                  <a:cubicBezTo>
                    <a:pt x="19156" y="14883"/>
                    <a:pt x="18643" y="14897"/>
                    <a:pt x="18126" y="14897"/>
                  </a:cubicBezTo>
                  <a:cubicBezTo>
                    <a:pt x="17528" y="14897"/>
                    <a:pt x="16924" y="14879"/>
                    <a:pt x="16308" y="14826"/>
                  </a:cubicBezTo>
                  <a:cubicBezTo>
                    <a:pt x="15498" y="14766"/>
                    <a:pt x="14687" y="14766"/>
                    <a:pt x="13897" y="14608"/>
                  </a:cubicBezTo>
                  <a:cubicBezTo>
                    <a:pt x="12731" y="14391"/>
                    <a:pt x="11584" y="14213"/>
                    <a:pt x="10556" y="13600"/>
                  </a:cubicBezTo>
                  <a:cubicBezTo>
                    <a:pt x="9904" y="13224"/>
                    <a:pt x="9706" y="12631"/>
                    <a:pt x="9766" y="11940"/>
                  </a:cubicBezTo>
                  <a:cubicBezTo>
                    <a:pt x="9845" y="10931"/>
                    <a:pt x="10062" y="9943"/>
                    <a:pt x="10438" y="8994"/>
                  </a:cubicBezTo>
                  <a:cubicBezTo>
                    <a:pt x="11367" y="6583"/>
                    <a:pt x="12652" y="4349"/>
                    <a:pt x="14134" y="2254"/>
                  </a:cubicBezTo>
                  <a:cubicBezTo>
                    <a:pt x="14648" y="1522"/>
                    <a:pt x="15320" y="850"/>
                    <a:pt x="15735" y="40"/>
                  </a:cubicBezTo>
                  <a:cubicBezTo>
                    <a:pt x="13403" y="0"/>
                    <a:pt x="11050" y="0"/>
                    <a:pt x="8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5400000">
              <a:off x="6377319" y="2365105"/>
              <a:ext cx="3318651" cy="2214695"/>
            </a:xfrm>
            <a:custGeom>
              <a:avLst/>
              <a:gdLst/>
              <a:ahLst/>
              <a:cxnLst/>
              <a:rect l="l" t="t" r="r" b="b"/>
              <a:pathLst>
                <a:path w="27398" h="18284" extrusionOk="0">
                  <a:moveTo>
                    <a:pt x="20226" y="0"/>
                  </a:moveTo>
                  <a:cubicBezTo>
                    <a:pt x="19639" y="0"/>
                    <a:pt x="19073" y="191"/>
                    <a:pt x="18523" y="454"/>
                  </a:cubicBezTo>
                  <a:cubicBezTo>
                    <a:pt x="17297" y="988"/>
                    <a:pt x="16210" y="1719"/>
                    <a:pt x="15142" y="2510"/>
                  </a:cubicBezTo>
                  <a:cubicBezTo>
                    <a:pt x="13759" y="3558"/>
                    <a:pt x="12375" y="4625"/>
                    <a:pt x="11070" y="5752"/>
                  </a:cubicBezTo>
                  <a:cubicBezTo>
                    <a:pt x="9924" y="6740"/>
                    <a:pt x="8758" y="7689"/>
                    <a:pt x="7710" y="8776"/>
                  </a:cubicBezTo>
                  <a:cubicBezTo>
                    <a:pt x="7236" y="9250"/>
                    <a:pt x="6761" y="9705"/>
                    <a:pt x="6267" y="10160"/>
                  </a:cubicBezTo>
                  <a:cubicBezTo>
                    <a:pt x="4646" y="11642"/>
                    <a:pt x="3203" y="13263"/>
                    <a:pt x="1681" y="14825"/>
                  </a:cubicBezTo>
                  <a:cubicBezTo>
                    <a:pt x="1227" y="15299"/>
                    <a:pt x="792" y="15773"/>
                    <a:pt x="238" y="16327"/>
                  </a:cubicBezTo>
                  <a:lnTo>
                    <a:pt x="238" y="15773"/>
                  </a:lnTo>
                  <a:lnTo>
                    <a:pt x="238" y="13204"/>
                  </a:lnTo>
                  <a:cubicBezTo>
                    <a:pt x="238" y="13026"/>
                    <a:pt x="258" y="12848"/>
                    <a:pt x="139" y="12729"/>
                  </a:cubicBezTo>
                  <a:cubicBezTo>
                    <a:pt x="1" y="12907"/>
                    <a:pt x="60" y="13065"/>
                    <a:pt x="60" y="13184"/>
                  </a:cubicBezTo>
                  <a:cubicBezTo>
                    <a:pt x="60" y="14666"/>
                    <a:pt x="41" y="16149"/>
                    <a:pt x="139" y="17632"/>
                  </a:cubicBezTo>
                  <a:cubicBezTo>
                    <a:pt x="179" y="18205"/>
                    <a:pt x="218" y="18264"/>
                    <a:pt x="772" y="18284"/>
                  </a:cubicBezTo>
                  <a:cubicBezTo>
                    <a:pt x="871" y="18284"/>
                    <a:pt x="950" y="18264"/>
                    <a:pt x="1049" y="18264"/>
                  </a:cubicBezTo>
                  <a:cubicBezTo>
                    <a:pt x="1227" y="17691"/>
                    <a:pt x="1760" y="17394"/>
                    <a:pt x="2136" y="17019"/>
                  </a:cubicBezTo>
                  <a:cubicBezTo>
                    <a:pt x="2788" y="16386"/>
                    <a:pt x="3421" y="15714"/>
                    <a:pt x="4093" y="15101"/>
                  </a:cubicBezTo>
                  <a:cubicBezTo>
                    <a:pt x="4765" y="14469"/>
                    <a:pt x="5397" y="13836"/>
                    <a:pt x="6050" y="13184"/>
                  </a:cubicBezTo>
                  <a:cubicBezTo>
                    <a:pt x="5971" y="13085"/>
                    <a:pt x="5892" y="12947"/>
                    <a:pt x="6050" y="12848"/>
                  </a:cubicBezTo>
                  <a:cubicBezTo>
                    <a:pt x="6108" y="12798"/>
                    <a:pt x="6162" y="12776"/>
                    <a:pt x="6216" y="12776"/>
                  </a:cubicBezTo>
                  <a:cubicBezTo>
                    <a:pt x="6291" y="12776"/>
                    <a:pt x="6365" y="12819"/>
                    <a:pt x="6445" y="12887"/>
                  </a:cubicBezTo>
                  <a:cubicBezTo>
                    <a:pt x="7829" y="11563"/>
                    <a:pt x="9272" y="10298"/>
                    <a:pt x="10695" y="9013"/>
                  </a:cubicBezTo>
                  <a:cubicBezTo>
                    <a:pt x="11822" y="8005"/>
                    <a:pt x="13027" y="7116"/>
                    <a:pt x="14154" y="6068"/>
                  </a:cubicBezTo>
                  <a:cubicBezTo>
                    <a:pt x="14747" y="5534"/>
                    <a:pt x="15439" y="5080"/>
                    <a:pt x="16091" y="4625"/>
                  </a:cubicBezTo>
                  <a:cubicBezTo>
                    <a:pt x="16862" y="4071"/>
                    <a:pt x="17633" y="3538"/>
                    <a:pt x="18424" y="3004"/>
                  </a:cubicBezTo>
                  <a:cubicBezTo>
                    <a:pt x="18799" y="2747"/>
                    <a:pt x="19234" y="2569"/>
                    <a:pt x="19649" y="2372"/>
                  </a:cubicBezTo>
                  <a:cubicBezTo>
                    <a:pt x="19709" y="2347"/>
                    <a:pt x="19764" y="2334"/>
                    <a:pt x="19812" y="2334"/>
                  </a:cubicBezTo>
                  <a:cubicBezTo>
                    <a:pt x="19954" y="2334"/>
                    <a:pt x="20035" y="2442"/>
                    <a:pt x="20005" y="2648"/>
                  </a:cubicBezTo>
                  <a:cubicBezTo>
                    <a:pt x="19886" y="3380"/>
                    <a:pt x="19807" y="4151"/>
                    <a:pt x="19590" y="4862"/>
                  </a:cubicBezTo>
                  <a:cubicBezTo>
                    <a:pt x="19135" y="6345"/>
                    <a:pt x="18740" y="7867"/>
                    <a:pt x="18246" y="9349"/>
                  </a:cubicBezTo>
                  <a:cubicBezTo>
                    <a:pt x="17574" y="11405"/>
                    <a:pt x="16961" y="13520"/>
                    <a:pt x="16388" y="15615"/>
                  </a:cubicBezTo>
                  <a:cubicBezTo>
                    <a:pt x="16269" y="16129"/>
                    <a:pt x="16170" y="16643"/>
                    <a:pt x="16052" y="17177"/>
                  </a:cubicBezTo>
                  <a:cubicBezTo>
                    <a:pt x="15953" y="17533"/>
                    <a:pt x="16328" y="17809"/>
                    <a:pt x="16289" y="18185"/>
                  </a:cubicBezTo>
                  <a:cubicBezTo>
                    <a:pt x="16368" y="18205"/>
                    <a:pt x="16427" y="18244"/>
                    <a:pt x="16467" y="18244"/>
                  </a:cubicBezTo>
                  <a:cubicBezTo>
                    <a:pt x="16877" y="18207"/>
                    <a:pt x="17288" y="18187"/>
                    <a:pt x="17697" y="18187"/>
                  </a:cubicBezTo>
                  <a:cubicBezTo>
                    <a:pt x="18153" y="18187"/>
                    <a:pt x="18608" y="18212"/>
                    <a:pt x="19056" y="18264"/>
                  </a:cubicBezTo>
                  <a:cubicBezTo>
                    <a:pt x="19353" y="17809"/>
                    <a:pt x="19649" y="17315"/>
                    <a:pt x="20084" y="16979"/>
                  </a:cubicBezTo>
                  <a:cubicBezTo>
                    <a:pt x="20282" y="16801"/>
                    <a:pt x="20420" y="16564"/>
                    <a:pt x="20638" y="16386"/>
                  </a:cubicBezTo>
                  <a:cubicBezTo>
                    <a:pt x="20698" y="16343"/>
                    <a:pt x="20754" y="16315"/>
                    <a:pt x="20799" y="16315"/>
                  </a:cubicBezTo>
                  <a:cubicBezTo>
                    <a:pt x="20857" y="16315"/>
                    <a:pt x="20895" y="16362"/>
                    <a:pt x="20895" y="16485"/>
                  </a:cubicBezTo>
                  <a:cubicBezTo>
                    <a:pt x="20914" y="17078"/>
                    <a:pt x="21132" y="17651"/>
                    <a:pt x="21092" y="18244"/>
                  </a:cubicBezTo>
                  <a:lnTo>
                    <a:pt x="27398" y="18244"/>
                  </a:lnTo>
                  <a:cubicBezTo>
                    <a:pt x="27101" y="16485"/>
                    <a:pt x="26627" y="14785"/>
                    <a:pt x="25619" y="13263"/>
                  </a:cubicBezTo>
                  <a:cubicBezTo>
                    <a:pt x="25006" y="12354"/>
                    <a:pt x="24235" y="11583"/>
                    <a:pt x="23069" y="11346"/>
                  </a:cubicBezTo>
                  <a:cubicBezTo>
                    <a:pt x="22909" y="11314"/>
                    <a:pt x="22748" y="11300"/>
                    <a:pt x="22588" y="11300"/>
                  </a:cubicBezTo>
                  <a:cubicBezTo>
                    <a:pt x="22254" y="11300"/>
                    <a:pt x="21920" y="11358"/>
                    <a:pt x="21586" y="11425"/>
                  </a:cubicBezTo>
                  <a:cubicBezTo>
                    <a:pt x="21504" y="11439"/>
                    <a:pt x="21439" y="11448"/>
                    <a:pt x="21390" y="11448"/>
                  </a:cubicBezTo>
                  <a:cubicBezTo>
                    <a:pt x="21238" y="11448"/>
                    <a:pt x="21230" y="11367"/>
                    <a:pt x="21290" y="11128"/>
                  </a:cubicBezTo>
                  <a:cubicBezTo>
                    <a:pt x="21547" y="10160"/>
                    <a:pt x="21784" y="9171"/>
                    <a:pt x="21982" y="8183"/>
                  </a:cubicBezTo>
                  <a:cubicBezTo>
                    <a:pt x="22179" y="7076"/>
                    <a:pt x="22456" y="5949"/>
                    <a:pt x="22575" y="4823"/>
                  </a:cubicBezTo>
                  <a:cubicBezTo>
                    <a:pt x="22674" y="3815"/>
                    <a:pt x="22792" y="2787"/>
                    <a:pt x="22476" y="1779"/>
                  </a:cubicBezTo>
                  <a:cubicBezTo>
                    <a:pt x="22278" y="1106"/>
                    <a:pt x="21962" y="513"/>
                    <a:pt x="21270" y="217"/>
                  </a:cubicBezTo>
                  <a:cubicBezTo>
                    <a:pt x="20914" y="65"/>
                    <a:pt x="20567" y="0"/>
                    <a:pt x="20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2228850" y="95250"/>
              <a:ext cx="914400" cy="800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6"/>
          <p:cNvGrpSpPr/>
          <p:nvPr/>
        </p:nvGrpSpPr>
        <p:grpSpPr>
          <a:xfrm flipH="1">
            <a:off x="8430766" y="1030429"/>
            <a:ext cx="334708" cy="638185"/>
            <a:chOff x="3181350" y="4008220"/>
            <a:chExt cx="426108" cy="812354"/>
          </a:xfrm>
        </p:grpSpPr>
        <p:sp>
          <p:nvSpPr>
            <p:cNvPr id="895" name="Google Shape;895;p36"/>
            <p:cNvSpPr/>
            <p:nvPr/>
          </p:nvSpPr>
          <p:spPr>
            <a:xfrm>
              <a:off x="3287318" y="4008220"/>
              <a:ext cx="249571" cy="269448"/>
            </a:xfrm>
            <a:custGeom>
              <a:avLst/>
              <a:gdLst/>
              <a:ahLst/>
              <a:cxnLst/>
              <a:rect l="l" t="t" r="r" b="b"/>
              <a:pathLst>
                <a:path w="2235" h="2413" extrusionOk="0">
                  <a:moveTo>
                    <a:pt x="1108" y="1"/>
                  </a:moveTo>
                  <a:cubicBezTo>
                    <a:pt x="989" y="218"/>
                    <a:pt x="989" y="416"/>
                    <a:pt x="1068" y="613"/>
                  </a:cubicBezTo>
                  <a:cubicBezTo>
                    <a:pt x="1103" y="977"/>
                    <a:pt x="1001" y="1158"/>
                    <a:pt x="670" y="1158"/>
                  </a:cubicBezTo>
                  <a:cubicBezTo>
                    <a:pt x="623" y="1158"/>
                    <a:pt x="571" y="1154"/>
                    <a:pt x="515" y="1147"/>
                  </a:cubicBezTo>
                  <a:cubicBezTo>
                    <a:pt x="431" y="1138"/>
                    <a:pt x="318" y="1107"/>
                    <a:pt x="221" y="1107"/>
                  </a:cubicBezTo>
                  <a:cubicBezTo>
                    <a:pt x="110" y="1107"/>
                    <a:pt x="20" y="1147"/>
                    <a:pt x="20" y="1305"/>
                  </a:cubicBezTo>
                  <a:cubicBezTo>
                    <a:pt x="1" y="1582"/>
                    <a:pt x="337" y="1444"/>
                    <a:pt x="515" y="1523"/>
                  </a:cubicBezTo>
                  <a:lnTo>
                    <a:pt x="653" y="1523"/>
                  </a:lnTo>
                  <a:cubicBezTo>
                    <a:pt x="712" y="1505"/>
                    <a:pt x="764" y="1497"/>
                    <a:pt x="808" y="1497"/>
                  </a:cubicBezTo>
                  <a:cubicBezTo>
                    <a:pt x="1014" y="1497"/>
                    <a:pt x="1065" y="1674"/>
                    <a:pt x="1048" y="1918"/>
                  </a:cubicBezTo>
                  <a:cubicBezTo>
                    <a:pt x="1048" y="1997"/>
                    <a:pt x="1048" y="2076"/>
                    <a:pt x="1068" y="2135"/>
                  </a:cubicBezTo>
                  <a:cubicBezTo>
                    <a:pt x="1088" y="2234"/>
                    <a:pt x="1068" y="2412"/>
                    <a:pt x="1206" y="2412"/>
                  </a:cubicBezTo>
                  <a:cubicBezTo>
                    <a:pt x="1404" y="2392"/>
                    <a:pt x="1384" y="2214"/>
                    <a:pt x="1365" y="2096"/>
                  </a:cubicBezTo>
                  <a:cubicBezTo>
                    <a:pt x="1312" y="1744"/>
                    <a:pt x="1384" y="1533"/>
                    <a:pt x="1736" y="1533"/>
                  </a:cubicBezTo>
                  <a:cubicBezTo>
                    <a:pt x="1779" y="1533"/>
                    <a:pt x="1827" y="1536"/>
                    <a:pt x="1878" y="1542"/>
                  </a:cubicBezTo>
                  <a:cubicBezTo>
                    <a:pt x="2037" y="1542"/>
                    <a:pt x="2234" y="1523"/>
                    <a:pt x="2234" y="1345"/>
                  </a:cubicBezTo>
                  <a:cubicBezTo>
                    <a:pt x="2234" y="1215"/>
                    <a:pt x="2164" y="1186"/>
                    <a:pt x="2080" y="1186"/>
                  </a:cubicBezTo>
                  <a:cubicBezTo>
                    <a:pt x="2011" y="1186"/>
                    <a:pt x="1932" y="1206"/>
                    <a:pt x="1878" y="1206"/>
                  </a:cubicBezTo>
                  <a:cubicBezTo>
                    <a:pt x="1345" y="1147"/>
                    <a:pt x="1285" y="1107"/>
                    <a:pt x="1266" y="554"/>
                  </a:cubicBezTo>
                  <a:cubicBezTo>
                    <a:pt x="1266" y="356"/>
                    <a:pt x="1305" y="159"/>
                    <a:pt x="1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3181350" y="4522432"/>
              <a:ext cx="130425" cy="152646"/>
            </a:xfrm>
            <a:custGeom>
              <a:avLst/>
              <a:gdLst/>
              <a:ahLst/>
              <a:cxnLst/>
              <a:rect l="l" t="t" r="r" b="b"/>
              <a:pathLst>
                <a:path w="1168" h="1367" extrusionOk="0">
                  <a:moveTo>
                    <a:pt x="604" y="0"/>
                  </a:moveTo>
                  <a:cubicBezTo>
                    <a:pt x="301" y="0"/>
                    <a:pt x="59" y="291"/>
                    <a:pt x="40" y="693"/>
                  </a:cubicBezTo>
                  <a:cubicBezTo>
                    <a:pt x="1" y="1049"/>
                    <a:pt x="238" y="1345"/>
                    <a:pt x="535" y="1365"/>
                  </a:cubicBezTo>
                  <a:cubicBezTo>
                    <a:pt x="544" y="1366"/>
                    <a:pt x="554" y="1366"/>
                    <a:pt x="564" y="1366"/>
                  </a:cubicBezTo>
                  <a:cubicBezTo>
                    <a:pt x="868" y="1366"/>
                    <a:pt x="1128" y="1075"/>
                    <a:pt x="1147" y="653"/>
                  </a:cubicBezTo>
                  <a:cubicBezTo>
                    <a:pt x="1167" y="278"/>
                    <a:pt x="950" y="1"/>
                    <a:pt x="633" y="1"/>
                  </a:cubicBezTo>
                  <a:cubicBezTo>
                    <a:pt x="623" y="1"/>
                    <a:pt x="613" y="0"/>
                    <a:pt x="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3552184" y="4743079"/>
              <a:ext cx="55274" cy="77496"/>
            </a:xfrm>
            <a:custGeom>
              <a:avLst/>
              <a:gdLst/>
              <a:ahLst/>
              <a:cxnLst/>
              <a:rect l="l" t="t" r="r" b="b"/>
              <a:pathLst>
                <a:path w="495" h="694" extrusionOk="0">
                  <a:moveTo>
                    <a:pt x="251" y="0"/>
                  </a:moveTo>
                  <a:cubicBezTo>
                    <a:pt x="73" y="0"/>
                    <a:pt x="1" y="189"/>
                    <a:pt x="1" y="377"/>
                  </a:cubicBezTo>
                  <a:cubicBezTo>
                    <a:pt x="1" y="555"/>
                    <a:pt x="80" y="694"/>
                    <a:pt x="277" y="694"/>
                  </a:cubicBezTo>
                  <a:cubicBezTo>
                    <a:pt x="455" y="694"/>
                    <a:pt x="495" y="555"/>
                    <a:pt x="495" y="377"/>
                  </a:cubicBezTo>
                  <a:cubicBezTo>
                    <a:pt x="455" y="239"/>
                    <a:pt x="416" y="2"/>
                    <a:pt x="277" y="2"/>
                  </a:cubicBezTo>
                  <a:cubicBezTo>
                    <a:pt x="268" y="1"/>
                    <a:pt x="259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36"/>
          <p:cNvGrpSpPr/>
          <p:nvPr/>
        </p:nvGrpSpPr>
        <p:grpSpPr>
          <a:xfrm flipH="1">
            <a:off x="778446" y="358729"/>
            <a:ext cx="1745538" cy="1509702"/>
            <a:chOff x="6580183" y="456516"/>
            <a:chExt cx="1745538" cy="1509702"/>
          </a:xfrm>
        </p:grpSpPr>
        <p:sp>
          <p:nvSpPr>
            <p:cNvPr id="899" name="Google Shape;899;p36"/>
            <p:cNvSpPr/>
            <p:nvPr/>
          </p:nvSpPr>
          <p:spPr>
            <a:xfrm>
              <a:off x="7539131" y="579487"/>
              <a:ext cx="271385" cy="276998"/>
            </a:xfrm>
            <a:custGeom>
              <a:avLst/>
              <a:gdLst/>
              <a:ahLst/>
              <a:cxnLst/>
              <a:rect l="l" t="t" r="r" b="b"/>
              <a:pathLst>
                <a:path w="2176" h="2221" extrusionOk="0">
                  <a:moveTo>
                    <a:pt x="1042" y="1"/>
                  </a:moveTo>
                  <a:cubicBezTo>
                    <a:pt x="1032" y="1"/>
                    <a:pt x="1021" y="1"/>
                    <a:pt x="1009" y="3"/>
                  </a:cubicBezTo>
                  <a:cubicBezTo>
                    <a:pt x="910" y="23"/>
                    <a:pt x="910" y="122"/>
                    <a:pt x="910" y="220"/>
                  </a:cubicBezTo>
                  <a:cubicBezTo>
                    <a:pt x="910" y="398"/>
                    <a:pt x="989" y="576"/>
                    <a:pt x="870" y="734"/>
                  </a:cubicBezTo>
                  <a:cubicBezTo>
                    <a:pt x="692" y="596"/>
                    <a:pt x="534" y="438"/>
                    <a:pt x="376" y="319"/>
                  </a:cubicBezTo>
                  <a:cubicBezTo>
                    <a:pt x="338" y="294"/>
                    <a:pt x="292" y="260"/>
                    <a:pt x="248" y="260"/>
                  </a:cubicBezTo>
                  <a:cubicBezTo>
                    <a:pt x="224" y="260"/>
                    <a:pt x="200" y="271"/>
                    <a:pt x="179" y="299"/>
                  </a:cubicBezTo>
                  <a:cubicBezTo>
                    <a:pt x="99" y="339"/>
                    <a:pt x="119" y="418"/>
                    <a:pt x="139" y="497"/>
                  </a:cubicBezTo>
                  <a:cubicBezTo>
                    <a:pt x="218" y="695"/>
                    <a:pt x="475" y="794"/>
                    <a:pt x="633" y="991"/>
                  </a:cubicBezTo>
                  <a:cubicBezTo>
                    <a:pt x="475" y="991"/>
                    <a:pt x="376" y="1011"/>
                    <a:pt x="277" y="1011"/>
                  </a:cubicBezTo>
                  <a:cubicBezTo>
                    <a:pt x="139" y="1011"/>
                    <a:pt x="1" y="1031"/>
                    <a:pt x="1" y="1189"/>
                  </a:cubicBezTo>
                  <a:cubicBezTo>
                    <a:pt x="1" y="1354"/>
                    <a:pt x="124" y="1367"/>
                    <a:pt x="234" y="1367"/>
                  </a:cubicBezTo>
                  <a:cubicBezTo>
                    <a:pt x="256" y="1367"/>
                    <a:pt x="277" y="1367"/>
                    <a:pt x="297" y="1367"/>
                  </a:cubicBezTo>
                  <a:cubicBezTo>
                    <a:pt x="475" y="1367"/>
                    <a:pt x="633" y="1308"/>
                    <a:pt x="890" y="1288"/>
                  </a:cubicBezTo>
                  <a:lnTo>
                    <a:pt x="890" y="1288"/>
                  </a:lnTo>
                  <a:cubicBezTo>
                    <a:pt x="811" y="1406"/>
                    <a:pt x="772" y="1505"/>
                    <a:pt x="712" y="1584"/>
                  </a:cubicBezTo>
                  <a:cubicBezTo>
                    <a:pt x="613" y="1723"/>
                    <a:pt x="396" y="1901"/>
                    <a:pt x="534" y="2019"/>
                  </a:cubicBezTo>
                  <a:cubicBezTo>
                    <a:pt x="571" y="2052"/>
                    <a:pt x="604" y="2065"/>
                    <a:pt x="635" y="2065"/>
                  </a:cubicBezTo>
                  <a:cubicBezTo>
                    <a:pt x="755" y="2065"/>
                    <a:pt x="844" y="1865"/>
                    <a:pt x="969" y="1802"/>
                  </a:cubicBezTo>
                  <a:lnTo>
                    <a:pt x="1029" y="1802"/>
                  </a:lnTo>
                  <a:cubicBezTo>
                    <a:pt x="1167" y="1920"/>
                    <a:pt x="989" y="2197"/>
                    <a:pt x="1206" y="2217"/>
                  </a:cubicBezTo>
                  <a:cubicBezTo>
                    <a:pt x="1222" y="2219"/>
                    <a:pt x="1235" y="2220"/>
                    <a:pt x="1248" y="2220"/>
                  </a:cubicBezTo>
                  <a:cubicBezTo>
                    <a:pt x="1460" y="2220"/>
                    <a:pt x="1273" y="1915"/>
                    <a:pt x="1404" y="1821"/>
                  </a:cubicBezTo>
                  <a:lnTo>
                    <a:pt x="1404" y="1821"/>
                  </a:lnTo>
                  <a:cubicBezTo>
                    <a:pt x="1524" y="1866"/>
                    <a:pt x="1587" y="2047"/>
                    <a:pt x="1696" y="2047"/>
                  </a:cubicBezTo>
                  <a:cubicBezTo>
                    <a:pt x="1731" y="2047"/>
                    <a:pt x="1771" y="2028"/>
                    <a:pt x="1819" y="1980"/>
                  </a:cubicBezTo>
                  <a:cubicBezTo>
                    <a:pt x="1958" y="1821"/>
                    <a:pt x="1780" y="1683"/>
                    <a:pt x="1701" y="1565"/>
                  </a:cubicBezTo>
                  <a:cubicBezTo>
                    <a:pt x="1622" y="1426"/>
                    <a:pt x="1483" y="1387"/>
                    <a:pt x="1483" y="1228"/>
                  </a:cubicBezTo>
                  <a:cubicBezTo>
                    <a:pt x="1602" y="1110"/>
                    <a:pt x="1780" y="1169"/>
                    <a:pt x="1898" y="1090"/>
                  </a:cubicBezTo>
                  <a:cubicBezTo>
                    <a:pt x="1997" y="1031"/>
                    <a:pt x="2175" y="1031"/>
                    <a:pt x="2116" y="873"/>
                  </a:cubicBezTo>
                  <a:cubicBezTo>
                    <a:pt x="2096" y="794"/>
                    <a:pt x="2047" y="774"/>
                    <a:pt x="1990" y="774"/>
                  </a:cubicBezTo>
                  <a:cubicBezTo>
                    <a:pt x="1933" y="774"/>
                    <a:pt x="1869" y="794"/>
                    <a:pt x="1819" y="794"/>
                  </a:cubicBezTo>
                  <a:cubicBezTo>
                    <a:pt x="1799" y="813"/>
                    <a:pt x="1780" y="813"/>
                    <a:pt x="1720" y="833"/>
                  </a:cubicBezTo>
                  <a:cubicBezTo>
                    <a:pt x="1720" y="813"/>
                    <a:pt x="1760" y="794"/>
                    <a:pt x="1760" y="774"/>
                  </a:cubicBezTo>
                  <a:cubicBezTo>
                    <a:pt x="1760" y="616"/>
                    <a:pt x="1958" y="477"/>
                    <a:pt x="1799" y="280"/>
                  </a:cubicBezTo>
                  <a:lnTo>
                    <a:pt x="1799" y="280"/>
                  </a:lnTo>
                  <a:cubicBezTo>
                    <a:pt x="1523" y="378"/>
                    <a:pt x="1523" y="695"/>
                    <a:pt x="1285" y="794"/>
                  </a:cubicBezTo>
                  <a:cubicBezTo>
                    <a:pt x="1266" y="576"/>
                    <a:pt x="1266" y="398"/>
                    <a:pt x="1206" y="201"/>
                  </a:cubicBezTo>
                  <a:cubicBezTo>
                    <a:pt x="1188" y="109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8059325" y="1689096"/>
              <a:ext cx="266397" cy="277122"/>
            </a:xfrm>
            <a:custGeom>
              <a:avLst/>
              <a:gdLst/>
              <a:ahLst/>
              <a:cxnLst/>
              <a:rect l="l" t="t" r="r" b="b"/>
              <a:pathLst>
                <a:path w="2136" h="2222" extrusionOk="0">
                  <a:moveTo>
                    <a:pt x="890" y="1"/>
                  </a:moveTo>
                  <a:cubicBezTo>
                    <a:pt x="752" y="1"/>
                    <a:pt x="752" y="120"/>
                    <a:pt x="752" y="218"/>
                  </a:cubicBezTo>
                  <a:lnTo>
                    <a:pt x="752" y="337"/>
                  </a:lnTo>
                  <a:cubicBezTo>
                    <a:pt x="769" y="722"/>
                    <a:pt x="771" y="1045"/>
                    <a:pt x="359" y="1045"/>
                  </a:cubicBezTo>
                  <a:cubicBezTo>
                    <a:pt x="306" y="1045"/>
                    <a:pt x="246" y="1040"/>
                    <a:pt x="178" y="1029"/>
                  </a:cubicBezTo>
                  <a:cubicBezTo>
                    <a:pt x="168" y="1027"/>
                    <a:pt x="158" y="1026"/>
                    <a:pt x="148" y="1026"/>
                  </a:cubicBezTo>
                  <a:cubicBezTo>
                    <a:pt x="64" y="1026"/>
                    <a:pt x="0" y="1098"/>
                    <a:pt x="0" y="1187"/>
                  </a:cubicBezTo>
                  <a:cubicBezTo>
                    <a:pt x="0" y="1306"/>
                    <a:pt x="80" y="1365"/>
                    <a:pt x="178" y="1365"/>
                  </a:cubicBezTo>
                  <a:cubicBezTo>
                    <a:pt x="277" y="1365"/>
                    <a:pt x="376" y="1365"/>
                    <a:pt x="455" y="1325"/>
                  </a:cubicBezTo>
                  <a:cubicBezTo>
                    <a:pt x="496" y="1315"/>
                    <a:pt x="533" y="1310"/>
                    <a:pt x="565" y="1310"/>
                  </a:cubicBezTo>
                  <a:cubicBezTo>
                    <a:pt x="717" y="1310"/>
                    <a:pt x="768" y="1422"/>
                    <a:pt x="752" y="1602"/>
                  </a:cubicBezTo>
                  <a:cubicBezTo>
                    <a:pt x="752" y="1721"/>
                    <a:pt x="712" y="1879"/>
                    <a:pt x="712" y="1997"/>
                  </a:cubicBezTo>
                  <a:cubicBezTo>
                    <a:pt x="692" y="2096"/>
                    <a:pt x="653" y="2215"/>
                    <a:pt x="791" y="2215"/>
                  </a:cubicBezTo>
                  <a:cubicBezTo>
                    <a:pt x="810" y="2220"/>
                    <a:pt x="827" y="2222"/>
                    <a:pt x="842" y="2222"/>
                  </a:cubicBezTo>
                  <a:cubicBezTo>
                    <a:pt x="950" y="2222"/>
                    <a:pt x="952" y="2104"/>
                    <a:pt x="969" y="2017"/>
                  </a:cubicBezTo>
                  <a:cubicBezTo>
                    <a:pt x="1009" y="1918"/>
                    <a:pt x="1009" y="1800"/>
                    <a:pt x="1009" y="1681"/>
                  </a:cubicBezTo>
                  <a:cubicBezTo>
                    <a:pt x="992" y="1426"/>
                    <a:pt x="1062" y="1273"/>
                    <a:pt x="1284" y="1273"/>
                  </a:cubicBezTo>
                  <a:cubicBezTo>
                    <a:pt x="1320" y="1273"/>
                    <a:pt x="1360" y="1278"/>
                    <a:pt x="1404" y="1286"/>
                  </a:cubicBezTo>
                  <a:cubicBezTo>
                    <a:pt x="1503" y="1286"/>
                    <a:pt x="1641" y="1286"/>
                    <a:pt x="1760" y="1266"/>
                  </a:cubicBezTo>
                  <a:cubicBezTo>
                    <a:pt x="1878" y="1227"/>
                    <a:pt x="2135" y="1286"/>
                    <a:pt x="2096" y="1088"/>
                  </a:cubicBezTo>
                  <a:cubicBezTo>
                    <a:pt x="2087" y="992"/>
                    <a:pt x="2040" y="966"/>
                    <a:pt x="1980" y="966"/>
                  </a:cubicBezTo>
                  <a:cubicBezTo>
                    <a:pt x="1904" y="966"/>
                    <a:pt x="1806" y="1009"/>
                    <a:pt x="1740" y="1009"/>
                  </a:cubicBezTo>
                  <a:cubicBezTo>
                    <a:pt x="1574" y="1023"/>
                    <a:pt x="1446" y="1033"/>
                    <a:pt x="1347" y="1033"/>
                  </a:cubicBezTo>
                  <a:cubicBezTo>
                    <a:pt x="1009" y="1033"/>
                    <a:pt x="1009" y="912"/>
                    <a:pt x="1009" y="377"/>
                  </a:cubicBezTo>
                  <a:lnTo>
                    <a:pt x="1009" y="199"/>
                  </a:lnTo>
                  <a:cubicBezTo>
                    <a:pt x="989" y="120"/>
                    <a:pt x="1009" y="1"/>
                    <a:pt x="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8054336" y="456516"/>
              <a:ext cx="130829" cy="128334"/>
            </a:xfrm>
            <a:custGeom>
              <a:avLst/>
              <a:gdLst/>
              <a:ahLst/>
              <a:cxnLst/>
              <a:rect l="l" t="t" r="r" b="b"/>
              <a:pathLst>
                <a:path w="1049" h="1029" extrusionOk="0">
                  <a:moveTo>
                    <a:pt x="535" y="1"/>
                  </a:moveTo>
                  <a:cubicBezTo>
                    <a:pt x="238" y="1"/>
                    <a:pt x="40" y="198"/>
                    <a:pt x="21" y="495"/>
                  </a:cubicBezTo>
                  <a:cubicBezTo>
                    <a:pt x="1" y="771"/>
                    <a:pt x="139" y="989"/>
                    <a:pt x="515" y="1028"/>
                  </a:cubicBezTo>
                  <a:cubicBezTo>
                    <a:pt x="792" y="1009"/>
                    <a:pt x="1029" y="870"/>
                    <a:pt x="1029" y="515"/>
                  </a:cubicBezTo>
                  <a:cubicBezTo>
                    <a:pt x="1049" y="198"/>
                    <a:pt x="831" y="20"/>
                    <a:pt x="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580183" y="757334"/>
              <a:ext cx="101146" cy="106135"/>
            </a:xfrm>
            <a:custGeom>
              <a:avLst/>
              <a:gdLst/>
              <a:ahLst/>
              <a:cxnLst/>
              <a:rect l="l" t="t" r="r" b="b"/>
              <a:pathLst>
                <a:path w="811" h="851" extrusionOk="0">
                  <a:moveTo>
                    <a:pt x="435" y="0"/>
                  </a:moveTo>
                  <a:cubicBezTo>
                    <a:pt x="139" y="0"/>
                    <a:pt x="0" y="198"/>
                    <a:pt x="0" y="475"/>
                  </a:cubicBezTo>
                  <a:cubicBezTo>
                    <a:pt x="0" y="672"/>
                    <a:pt x="119" y="850"/>
                    <a:pt x="336" y="850"/>
                  </a:cubicBezTo>
                  <a:cubicBezTo>
                    <a:pt x="653" y="850"/>
                    <a:pt x="771" y="672"/>
                    <a:pt x="811" y="395"/>
                  </a:cubicBezTo>
                  <a:cubicBezTo>
                    <a:pt x="791" y="178"/>
                    <a:pt x="672" y="0"/>
                    <a:pt x="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8005073" y="776790"/>
              <a:ext cx="69218" cy="74332"/>
            </a:xfrm>
            <a:custGeom>
              <a:avLst/>
              <a:gdLst/>
              <a:ahLst/>
              <a:cxnLst/>
              <a:rect l="l" t="t" r="r" b="b"/>
              <a:pathLst>
                <a:path w="555" h="596" extrusionOk="0">
                  <a:moveTo>
                    <a:pt x="251" y="1"/>
                  </a:moveTo>
                  <a:cubicBezTo>
                    <a:pt x="240" y="1"/>
                    <a:pt x="229" y="1"/>
                    <a:pt x="218" y="2"/>
                  </a:cubicBezTo>
                  <a:cubicBezTo>
                    <a:pt x="60" y="2"/>
                    <a:pt x="1" y="121"/>
                    <a:pt x="1" y="279"/>
                  </a:cubicBezTo>
                  <a:cubicBezTo>
                    <a:pt x="20" y="437"/>
                    <a:pt x="99" y="576"/>
                    <a:pt x="317" y="595"/>
                  </a:cubicBezTo>
                  <a:cubicBezTo>
                    <a:pt x="455" y="576"/>
                    <a:pt x="554" y="477"/>
                    <a:pt x="534" y="299"/>
                  </a:cubicBezTo>
                  <a:cubicBezTo>
                    <a:pt x="516" y="150"/>
                    <a:pt x="42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661499" y="563523"/>
              <a:ext cx="56871" cy="58617"/>
            </a:xfrm>
            <a:custGeom>
              <a:avLst/>
              <a:gdLst/>
              <a:ahLst/>
              <a:cxnLst/>
              <a:rect l="l" t="t" r="r" b="b"/>
              <a:pathLst>
                <a:path w="456" h="470" extrusionOk="0">
                  <a:moveTo>
                    <a:pt x="299" y="0"/>
                  </a:moveTo>
                  <a:cubicBezTo>
                    <a:pt x="274" y="0"/>
                    <a:pt x="247" y="4"/>
                    <a:pt x="218" y="12"/>
                  </a:cubicBezTo>
                  <a:cubicBezTo>
                    <a:pt x="40" y="12"/>
                    <a:pt x="1" y="131"/>
                    <a:pt x="1" y="269"/>
                  </a:cubicBezTo>
                  <a:cubicBezTo>
                    <a:pt x="18" y="394"/>
                    <a:pt x="84" y="470"/>
                    <a:pt x="197" y="470"/>
                  </a:cubicBezTo>
                  <a:cubicBezTo>
                    <a:pt x="210" y="470"/>
                    <a:pt x="224" y="469"/>
                    <a:pt x="238" y="467"/>
                  </a:cubicBezTo>
                  <a:cubicBezTo>
                    <a:pt x="396" y="447"/>
                    <a:pt x="455" y="329"/>
                    <a:pt x="455" y="151"/>
                  </a:cubicBezTo>
                  <a:cubicBezTo>
                    <a:pt x="455" y="57"/>
                    <a:pt x="39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36"/>
          <p:cNvGrpSpPr/>
          <p:nvPr/>
        </p:nvGrpSpPr>
        <p:grpSpPr>
          <a:xfrm flipH="1">
            <a:off x="334969" y="4235261"/>
            <a:ext cx="828264" cy="486015"/>
            <a:chOff x="-2799379" y="4303761"/>
            <a:chExt cx="828264" cy="486015"/>
          </a:xfrm>
        </p:grpSpPr>
        <p:sp>
          <p:nvSpPr>
            <p:cNvPr id="906" name="Google Shape;906;p36"/>
            <p:cNvSpPr/>
            <p:nvPr/>
          </p:nvSpPr>
          <p:spPr>
            <a:xfrm>
              <a:off x="-2098018" y="4718053"/>
              <a:ext cx="59669" cy="71724"/>
            </a:xfrm>
            <a:custGeom>
              <a:avLst/>
              <a:gdLst/>
              <a:ahLst/>
              <a:cxnLst/>
              <a:rect l="l" t="t" r="r" b="b"/>
              <a:pathLst>
                <a:path w="792" h="952" extrusionOk="0">
                  <a:moveTo>
                    <a:pt x="370" y="1"/>
                  </a:moveTo>
                  <a:cubicBezTo>
                    <a:pt x="124" y="1"/>
                    <a:pt x="0" y="155"/>
                    <a:pt x="0" y="398"/>
                  </a:cubicBezTo>
                  <a:cubicBezTo>
                    <a:pt x="0" y="655"/>
                    <a:pt x="60" y="912"/>
                    <a:pt x="396" y="951"/>
                  </a:cubicBezTo>
                  <a:cubicBezTo>
                    <a:pt x="692" y="951"/>
                    <a:pt x="732" y="694"/>
                    <a:pt x="791" y="477"/>
                  </a:cubicBezTo>
                  <a:cubicBezTo>
                    <a:pt x="791" y="200"/>
                    <a:pt x="692" y="42"/>
                    <a:pt x="416" y="2"/>
                  </a:cubicBezTo>
                  <a:cubicBezTo>
                    <a:pt x="400" y="1"/>
                    <a:pt x="385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-2299510" y="4426947"/>
              <a:ext cx="44752" cy="43471"/>
            </a:xfrm>
            <a:custGeom>
              <a:avLst/>
              <a:gdLst/>
              <a:ahLst/>
              <a:cxnLst/>
              <a:rect l="l" t="t" r="r" b="b"/>
              <a:pathLst>
                <a:path w="594" h="577" extrusionOk="0">
                  <a:moveTo>
                    <a:pt x="357" y="0"/>
                  </a:moveTo>
                  <a:cubicBezTo>
                    <a:pt x="179" y="0"/>
                    <a:pt x="60" y="80"/>
                    <a:pt x="40" y="277"/>
                  </a:cubicBezTo>
                  <a:cubicBezTo>
                    <a:pt x="1" y="455"/>
                    <a:pt x="100" y="574"/>
                    <a:pt x="278" y="574"/>
                  </a:cubicBezTo>
                  <a:cubicBezTo>
                    <a:pt x="293" y="575"/>
                    <a:pt x="307" y="576"/>
                    <a:pt x="321" y="576"/>
                  </a:cubicBezTo>
                  <a:cubicBezTo>
                    <a:pt x="475" y="576"/>
                    <a:pt x="576" y="480"/>
                    <a:pt x="594" y="317"/>
                  </a:cubicBezTo>
                  <a:cubicBezTo>
                    <a:pt x="594" y="119"/>
                    <a:pt x="535" y="2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-2000949" y="4452608"/>
              <a:ext cx="29835" cy="29835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8" y="1"/>
                  </a:moveTo>
                  <a:cubicBezTo>
                    <a:pt x="60" y="20"/>
                    <a:pt x="0" y="99"/>
                    <a:pt x="0" y="218"/>
                  </a:cubicBezTo>
                  <a:cubicBezTo>
                    <a:pt x="0" y="317"/>
                    <a:pt x="60" y="396"/>
                    <a:pt x="198" y="396"/>
                  </a:cubicBezTo>
                  <a:cubicBezTo>
                    <a:pt x="317" y="396"/>
                    <a:pt x="396" y="317"/>
                    <a:pt x="396" y="198"/>
                  </a:cubicBezTo>
                  <a:cubicBezTo>
                    <a:pt x="396" y="60"/>
                    <a:pt x="336" y="20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-2799379" y="4303761"/>
              <a:ext cx="375344" cy="390789"/>
            </a:xfrm>
            <a:custGeom>
              <a:avLst/>
              <a:gdLst/>
              <a:ahLst/>
              <a:cxnLst/>
              <a:rect l="l" t="t" r="r" b="b"/>
              <a:pathLst>
                <a:path w="4982" h="5187" extrusionOk="0">
                  <a:moveTo>
                    <a:pt x="2882" y="1"/>
                  </a:moveTo>
                  <a:cubicBezTo>
                    <a:pt x="2740" y="1"/>
                    <a:pt x="2701" y="176"/>
                    <a:pt x="2629" y="303"/>
                  </a:cubicBezTo>
                  <a:cubicBezTo>
                    <a:pt x="2412" y="718"/>
                    <a:pt x="2214" y="1113"/>
                    <a:pt x="1996" y="1548"/>
                  </a:cubicBezTo>
                  <a:cubicBezTo>
                    <a:pt x="1720" y="1311"/>
                    <a:pt x="1542" y="994"/>
                    <a:pt x="1265" y="737"/>
                  </a:cubicBezTo>
                  <a:cubicBezTo>
                    <a:pt x="1205" y="663"/>
                    <a:pt x="1157" y="565"/>
                    <a:pt x="1059" y="565"/>
                  </a:cubicBezTo>
                  <a:cubicBezTo>
                    <a:pt x="1028" y="565"/>
                    <a:pt x="992" y="575"/>
                    <a:pt x="949" y="599"/>
                  </a:cubicBezTo>
                  <a:cubicBezTo>
                    <a:pt x="791" y="658"/>
                    <a:pt x="850" y="817"/>
                    <a:pt x="890" y="935"/>
                  </a:cubicBezTo>
                  <a:cubicBezTo>
                    <a:pt x="988" y="1232"/>
                    <a:pt x="1127" y="1548"/>
                    <a:pt x="1226" y="1844"/>
                  </a:cubicBezTo>
                  <a:cubicBezTo>
                    <a:pt x="1344" y="2200"/>
                    <a:pt x="1324" y="2497"/>
                    <a:pt x="949" y="2714"/>
                  </a:cubicBezTo>
                  <a:cubicBezTo>
                    <a:pt x="652" y="2912"/>
                    <a:pt x="395" y="3189"/>
                    <a:pt x="138" y="3406"/>
                  </a:cubicBezTo>
                  <a:cubicBezTo>
                    <a:pt x="59" y="3445"/>
                    <a:pt x="0" y="3525"/>
                    <a:pt x="59" y="3623"/>
                  </a:cubicBezTo>
                  <a:cubicBezTo>
                    <a:pt x="99" y="3673"/>
                    <a:pt x="133" y="3688"/>
                    <a:pt x="170" y="3688"/>
                  </a:cubicBezTo>
                  <a:cubicBezTo>
                    <a:pt x="208" y="3688"/>
                    <a:pt x="247" y="3673"/>
                    <a:pt x="297" y="3663"/>
                  </a:cubicBezTo>
                  <a:cubicBezTo>
                    <a:pt x="672" y="3525"/>
                    <a:pt x="1048" y="3406"/>
                    <a:pt x="1384" y="3248"/>
                  </a:cubicBezTo>
                  <a:cubicBezTo>
                    <a:pt x="1467" y="3222"/>
                    <a:pt x="1534" y="3207"/>
                    <a:pt x="1587" y="3207"/>
                  </a:cubicBezTo>
                  <a:cubicBezTo>
                    <a:pt x="1695" y="3207"/>
                    <a:pt x="1739" y="3272"/>
                    <a:pt x="1739" y="3445"/>
                  </a:cubicBezTo>
                  <a:cubicBezTo>
                    <a:pt x="1759" y="3900"/>
                    <a:pt x="1819" y="4375"/>
                    <a:pt x="1838" y="4809"/>
                  </a:cubicBezTo>
                  <a:cubicBezTo>
                    <a:pt x="1858" y="4968"/>
                    <a:pt x="1838" y="5165"/>
                    <a:pt x="2016" y="5185"/>
                  </a:cubicBezTo>
                  <a:cubicBezTo>
                    <a:pt x="2026" y="5186"/>
                    <a:pt x="2034" y="5186"/>
                    <a:pt x="2043" y="5186"/>
                  </a:cubicBezTo>
                  <a:cubicBezTo>
                    <a:pt x="2234" y="5186"/>
                    <a:pt x="2235" y="4981"/>
                    <a:pt x="2273" y="4849"/>
                  </a:cubicBezTo>
                  <a:cubicBezTo>
                    <a:pt x="2372" y="4552"/>
                    <a:pt x="2431" y="4216"/>
                    <a:pt x="2510" y="3900"/>
                  </a:cubicBezTo>
                  <a:cubicBezTo>
                    <a:pt x="2547" y="3767"/>
                    <a:pt x="2590" y="3671"/>
                    <a:pt x="2669" y="3671"/>
                  </a:cubicBezTo>
                  <a:cubicBezTo>
                    <a:pt x="2718" y="3671"/>
                    <a:pt x="2782" y="3709"/>
                    <a:pt x="2866" y="3801"/>
                  </a:cubicBezTo>
                  <a:cubicBezTo>
                    <a:pt x="3103" y="4058"/>
                    <a:pt x="3420" y="4216"/>
                    <a:pt x="3696" y="4414"/>
                  </a:cubicBezTo>
                  <a:cubicBezTo>
                    <a:pt x="3772" y="4464"/>
                    <a:pt x="3856" y="4523"/>
                    <a:pt x="3942" y="4523"/>
                  </a:cubicBezTo>
                  <a:cubicBezTo>
                    <a:pt x="3991" y="4523"/>
                    <a:pt x="4042" y="4504"/>
                    <a:pt x="4092" y="4454"/>
                  </a:cubicBezTo>
                  <a:cubicBezTo>
                    <a:pt x="4210" y="4315"/>
                    <a:pt x="4112" y="4177"/>
                    <a:pt x="4032" y="4078"/>
                  </a:cubicBezTo>
                  <a:cubicBezTo>
                    <a:pt x="3835" y="3722"/>
                    <a:pt x="3637" y="3406"/>
                    <a:pt x="3420" y="3090"/>
                  </a:cubicBezTo>
                  <a:cubicBezTo>
                    <a:pt x="3301" y="2872"/>
                    <a:pt x="3321" y="2714"/>
                    <a:pt x="3499" y="2536"/>
                  </a:cubicBezTo>
                  <a:cubicBezTo>
                    <a:pt x="3855" y="2200"/>
                    <a:pt x="4210" y="1844"/>
                    <a:pt x="4546" y="1489"/>
                  </a:cubicBezTo>
                  <a:cubicBezTo>
                    <a:pt x="4685" y="1330"/>
                    <a:pt x="4981" y="1192"/>
                    <a:pt x="4823" y="994"/>
                  </a:cubicBezTo>
                  <a:cubicBezTo>
                    <a:pt x="4783" y="942"/>
                    <a:pt x="4732" y="922"/>
                    <a:pt x="4676" y="922"/>
                  </a:cubicBezTo>
                  <a:cubicBezTo>
                    <a:pt x="4541" y="922"/>
                    <a:pt x="4376" y="1037"/>
                    <a:pt x="4250" y="1093"/>
                  </a:cubicBezTo>
                  <a:cubicBezTo>
                    <a:pt x="3894" y="1232"/>
                    <a:pt x="3519" y="1410"/>
                    <a:pt x="3103" y="1607"/>
                  </a:cubicBezTo>
                  <a:lnTo>
                    <a:pt x="3103" y="421"/>
                  </a:lnTo>
                  <a:cubicBezTo>
                    <a:pt x="3103" y="243"/>
                    <a:pt x="3103" y="46"/>
                    <a:pt x="2926" y="6"/>
                  </a:cubicBezTo>
                  <a:cubicBezTo>
                    <a:pt x="2910" y="3"/>
                    <a:pt x="289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36"/>
          <p:cNvGrpSpPr/>
          <p:nvPr/>
        </p:nvGrpSpPr>
        <p:grpSpPr>
          <a:xfrm flipH="1">
            <a:off x="5772863" y="4409016"/>
            <a:ext cx="334700" cy="380821"/>
            <a:chOff x="2713106" y="96922"/>
            <a:chExt cx="249218" cy="283560"/>
          </a:xfrm>
        </p:grpSpPr>
        <p:sp>
          <p:nvSpPr>
            <p:cNvPr id="911" name="Google Shape;911;p36"/>
            <p:cNvSpPr/>
            <p:nvPr/>
          </p:nvSpPr>
          <p:spPr>
            <a:xfrm>
              <a:off x="2713106" y="96922"/>
              <a:ext cx="195480" cy="283560"/>
            </a:xfrm>
            <a:custGeom>
              <a:avLst/>
              <a:gdLst/>
              <a:ahLst/>
              <a:cxnLst/>
              <a:rect l="l" t="t" r="r" b="b"/>
              <a:pathLst>
                <a:path w="2590" h="3757" extrusionOk="0">
                  <a:moveTo>
                    <a:pt x="1266" y="1"/>
                  </a:moveTo>
                  <a:cubicBezTo>
                    <a:pt x="1088" y="1"/>
                    <a:pt x="1147" y="179"/>
                    <a:pt x="1127" y="277"/>
                  </a:cubicBezTo>
                  <a:cubicBezTo>
                    <a:pt x="1028" y="910"/>
                    <a:pt x="870" y="1542"/>
                    <a:pt x="159" y="1780"/>
                  </a:cubicBezTo>
                  <a:cubicBezTo>
                    <a:pt x="80" y="1799"/>
                    <a:pt x="1" y="1819"/>
                    <a:pt x="40" y="1918"/>
                  </a:cubicBezTo>
                  <a:cubicBezTo>
                    <a:pt x="60" y="1977"/>
                    <a:pt x="99" y="2056"/>
                    <a:pt x="159" y="2056"/>
                  </a:cubicBezTo>
                  <a:cubicBezTo>
                    <a:pt x="811" y="2195"/>
                    <a:pt x="930" y="2728"/>
                    <a:pt x="1048" y="3223"/>
                  </a:cubicBezTo>
                  <a:cubicBezTo>
                    <a:pt x="1088" y="3361"/>
                    <a:pt x="1088" y="3559"/>
                    <a:pt x="1266" y="3756"/>
                  </a:cubicBezTo>
                  <a:cubicBezTo>
                    <a:pt x="1463" y="2985"/>
                    <a:pt x="1562" y="2195"/>
                    <a:pt x="2432" y="1958"/>
                  </a:cubicBezTo>
                  <a:cubicBezTo>
                    <a:pt x="2590" y="1938"/>
                    <a:pt x="2590" y="1780"/>
                    <a:pt x="2432" y="1740"/>
                  </a:cubicBezTo>
                  <a:cubicBezTo>
                    <a:pt x="1720" y="1483"/>
                    <a:pt x="1542" y="890"/>
                    <a:pt x="1384" y="258"/>
                  </a:cubicBezTo>
                  <a:cubicBezTo>
                    <a:pt x="1364" y="159"/>
                    <a:pt x="1384" y="1"/>
                    <a:pt x="1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933946" y="240174"/>
              <a:ext cx="28379" cy="32907"/>
            </a:xfrm>
            <a:custGeom>
              <a:avLst/>
              <a:gdLst/>
              <a:ahLst/>
              <a:cxnLst/>
              <a:rect l="l" t="t" r="r" b="b"/>
              <a:pathLst>
                <a:path w="376" h="436" extrusionOk="0">
                  <a:moveTo>
                    <a:pt x="158" y="0"/>
                  </a:moveTo>
                  <a:cubicBezTo>
                    <a:pt x="20" y="40"/>
                    <a:pt x="0" y="139"/>
                    <a:pt x="0" y="237"/>
                  </a:cubicBezTo>
                  <a:cubicBezTo>
                    <a:pt x="0" y="356"/>
                    <a:pt x="79" y="435"/>
                    <a:pt x="198" y="435"/>
                  </a:cubicBezTo>
                  <a:cubicBezTo>
                    <a:pt x="316" y="396"/>
                    <a:pt x="376" y="336"/>
                    <a:pt x="356" y="198"/>
                  </a:cubicBezTo>
                  <a:cubicBezTo>
                    <a:pt x="316" y="79"/>
                    <a:pt x="2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37"/>
          <p:cNvGrpSpPr/>
          <p:nvPr/>
        </p:nvGrpSpPr>
        <p:grpSpPr>
          <a:xfrm rot="5400000">
            <a:off x="7555027" y="3350663"/>
            <a:ext cx="1751502" cy="1940029"/>
            <a:chOff x="7392515" y="-75"/>
            <a:chExt cx="1751502" cy="1940029"/>
          </a:xfrm>
        </p:grpSpPr>
        <p:sp>
          <p:nvSpPr>
            <p:cNvPr id="915" name="Google Shape;915;p37"/>
            <p:cNvSpPr/>
            <p:nvPr/>
          </p:nvSpPr>
          <p:spPr>
            <a:xfrm>
              <a:off x="7630414" y="-75"/>
              <a:ext cx="1507038" cy="1762181"/>
            </a:xfrm>
            <a:custGeom>
              <a:avLst/>
              <a:gdLst/>
              <a:ahLst/>
              <a:cxnLst/>
              <a:rect l="l" t="t" r="r" b="b"/>
              <a:pathLst>
                <a:path w="13778" h="16111" extrusionOk="0">
                  <a:moveTo>
                    <a:pt x="0" y="0"/>
                  </a:moveTo>
                  <a:cubicBezTo>
                    <a:pt x="791" y="2313"/>
                    <a:pt x="751" y="4744"/>
                    <a:pt x="1364" y="7018"/>
                  </a:cubicBezTo>
                  <a:cubicBezTo>
                    <a:pt x="2313" y="10477"/>
                    <a:pt x="4230" y="13244"/>
                    <a:pt x="7551" y="14885"/>
                  </a:cubicBezTo>
                  <a:cubicBezTo>
                    <a:pt x="8540" y="15379"/>
                    <a:pt x="9607" y="15577"/>
                    <a:pt x="10674" y="15715"/>
                  </a:cubicBezTo>
                  <a:cubicBezTo>
                    <a:pt x="11702" y="15893"/>
                    <a:pt x="12750" y="15992"/>
                    <a:pt x="13778" y="16110"/>
                  </a:cubicBezTo>
                  <a:lnTo>
                    <a:pt x="13778" y="14233"/>
                  </a:lnTo>
                  <a:lnTo>
                    <a:pt x="13778" y="14153"/>
                  </a:lnTo>
                  <a:cubicBezTo>
                    <a:pt x="12236" y="13995"/>
                    <a:pt x="10655" y="13857"/>
                    <a:pt x="9152" y="13363"/>
                  </a:cubicBezTo>
                  <a:cubicBezTo>
                    <a:pt x="7195" y="12730"/>
                    <a:pt x="5812" y="11327"/>
                    <a:pt x="4665" y="9647"/>
                  </a:cubicBezTo>
                  <a:cubicBezTo>
                    <a:pt x="3578" y="8006"/>
                    <a:pt x="3064" y="6207"/>
                    <a:pt x="2768" y="4310"/>
                  </a:cubicBezTo>
                  <a:cubicBezTo>
                    <a:pt x="2550" y="2847"/>
                    <a:pt x="2353" y="1384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7392515" y="-75"/>
              <a:ext cx="1751502" cy="1940029"/>
            </a:xfrm>
            <a:custGeom>
              <a:avLst/>
              <a:gdLst/>
              <a:ahLst/>
              <a:cxnLst/>
              <a:rect l="l" t="t" r="r" b="b"/>
              <a:pathLst>
                <a:path w="16013" h="17737" extrusionOk="0">
                  <a:moveTo>
                    <a:pt x="1" y="0"/>
                  </a:moveTo>
                  <a:cubicBezTo>
                    <a:pt x="357" y="831"/>
                    <a:pt x="614" y="1661"/>
                    <a:pt x="792" y="2531"/>
                  </a:cubicBezTo>
                  <a:cubicBezTo>
                    <a:pt x="1108" y="4112"/>
                    <a:pt x="1385" y="5693"/>
                    <a:pt x="1760" y="7275"/>
                  </a:cubicBezTo>
                  <a:cubicBezTo>
                    <a:pt x="2393" y="10022"/>
                    <a:pt x="3856" y="12256"/>
                    <a:pt x="5812" y="14233"/>
                  </a:cubicBezTo>
                  <a:cubicBezTo>
                    <a:pt x="7196" y="15656"/>
                    <a:pt x="8777" y="16743"/>
                    <a:pt x="10734" y="17178"/>
                  </a:cubicBezTo>
                  <a:cubicBezTo>
                    <a:pt x="12102" y="17496"/>
                    <a:pt x="13482" y="17737"/>
                    <a:pt x="14885" y="17737"/>
                  </a:cubicBezTo>
                  <a:cubicBezTo>
                    <a:pt x="15226" y="17737"/>
                    <a:pt x="15569" y="17723"/>
                    <a:pt x="15913" y="17692"/>
                  </a:cubicBezTo>
                  <a:lnTo>
                    <a:pt x="16012" y="17692"/>
                  </a:lnTo>
                  <a:lnTo>
                    <a:pt x="16012" y="17672"/>
                  </a:lnTo>
                  <a:lnTo>
                    <a:pt x="16012" y="16249"/>
                  </a:lnTo>
                  <a:cubicBezTo>
                    <a:pt x="14451" y="16170"/>
                    <a:pt x="12929" y="15952"/>
                    <a:pt x="11387" y="15656"/>
                  </a:cubicBezTo>
                  <a:cubicBezTo>
                    <a:pt x="9865" y="15359"/>
                    <a:pt x="8520" y="14667"/>
                    <a:pt x="7374" y="13600"/>
                  </a:cubicBezTo>
                  <a:cubicBezTo>
                    <a:pt x="5753" y="12137"/>
                    <a:pt x="4350" y="10536"/>
                    <a:pt x="3579" y="8461"/>
                  </a:cubicBezTo>
                  <a:cubicBezTo>
                    <a:pt x="3183" y="7354"/>
                    <a:pt x="2986" y="6187"/>
                    <a:pt x="2768" y="5021"/>
                  </a:cubicBezTo>
                  <a:cubicBezTo>
                    <a:pt x="2452" y="3341"/>
                    <a:pt x="2235" y="1641"/>
                    <a:pt x="1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8041242" y="2331"/>
              <a:ext cx="1102769" cy="1333859"/>
            </a:xfrm>
            <a:custGeom>
              <a:avLst/>
              <a:gdLst/>
              <a:ahLst/>
              <a:cxnLst/>
              <a:rect l="l" t="t" r="r" b="b"/>
              <a:pathLst>
                <a:path w="10082" h="12195" extrusionOk="0">
                  <a:moveTo>
                    <a:pt x="286" y="0"/>
                  </a:moveTo>
                  <a:cubicBezTo>
                    <a:pt x="184" y="0"/>
                    <a:pt x="84" y="23"/>
                    <a:pt x="0" y="117"/>
                  </a:cubicBezTo>
                  <a:cubicBezTo>
                    <a:pt x="217" y="828"/>
                    <a:pt x="415" y="1560"/>
                    <a:pt x="573" y="2331"/>
                  </a:cubicBezTo>
                  <a:cubicBezTo>
                    <a:pt x="731" y="3299"/>
                    <a:pt x="731" y="4288"/>
                    <a:pt x="909" y="5276"/>
                  </a:cubicBezTo>
                  <a:cubicBezTo>
                    <a:pt x="1463" y="8221"/>
                    <a:pt x="3242" y="10198"/>
                    <a:pt x="5891" y="11423"/>
                  </a:cubicBezTo>
                  <a:cubicBezTo>
                    <a:pt x="7195" y="12036"/>
                    <a:pt x="8658" y="12115"/>
                    <a:pt x="10081" y="12194"/>
                  </a:cubicBezTo>
                  <a:lnTo>
                    <a:pt x="10081" y="18"/>
                  </a:lnTo>
                  <a:lnTo>
                    <a:pt x="553" y="18"/>
                  </a:lnTo>
                  <a:cubicBezTo>
                    <a:pt x="470" y="18"/>
                    <a:pt x="377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7"/>
          <p:cNvGrpSpPr/>
          <p:nvPr/>
        </p:nvGrpSpPr>
        <p:grpSpPr>
          <a:xfrm>
            <a:off x="-836275" y="3335938"/>
            <a:ext cx="1982093" cy="1969480"/>
            <a:chOff x="0" y="3164651"/>
            <a:chExt cx="1982093" cy="1969480"/>
          </a:xfrm>
        </p:grpSpPr>
        <p:sp>
          <p:nvSpPr>
            <p:cNvPr id="919" name="Google Shape;919;p37"/>
            <p:cNvSpPr/>
            <p:nvPr/>
          </p:nvSpPr>
          <p:spPr>
            <a:xfrm>
              <a:off x="0" y="3164651"/>
              <a:ext cx="1982093" cy="1969480"/>
            </a:xfrm>
            <a:custGeom>
              <a:avLst/>
              <a:gdLst/>
              <a:ahLst/>
              <a:cxnLst/>
              <a:rect l="l" t="t" r="r" b="b"/>
              <a:pathLst>
                <a:path w="18542" h="18424" extrusionOk="0">
                  <a:moveTo>
                    <a:pt x="40" y="0"/>
                  </a:moveTo>
                  <a:cubicBezTo>
                    <a:pt x="40" y="554"/>
                    <a:pt x="40" y="1068"/>
                    <a:pt x="0" y="1641"/>
                  </a:cubicBezTo>
                  <a:cubicBezTo>
                    <a:pt x="2214" y="1641"/>
                    <a:pt x="4369" y="1859"/>
                    <a:pt x="6503" y="2372"/>
                  </a:cubicBezTo>
                  <a:cubicBezTo>
                    <a:pt x="9291" y="3064"/>
                    <a:pt x="11366" y="4764"/>
                    <a:pt x="12928" y="7156"/>
                  </a:cubicBezTo>
                  <a:cubicBezTo>
                    <a:pt x="13659" y="8243"/>
                    <a:pt x="14410" y="9330"/>
                    <a:pt x="14726" y="10635"/>
                  </a:cubicBezTo>
                  <a:cubicBezTo>
                    <a:pt x="14885" y="11268"/>
                    <a:pt x="14924" y="11940"/>
                    <a:pt x="14924" y="12612"/>
                  </a:cubicBezTo>
                  <a:cubicBezTo>
                    <a:pt x="14904" y="14707"/>
                    <a:pt x="15478" y="16644"/>
                    <a:pt x="16762" y="18324"/>
                  </a:cubicBezTo>
                  <a:cubicBezTo>
                    <a:pt x="16915" y="18365"/>
                    <a:pt x="17072" y="18377"/>
                    <a:pt x="17232" y="18377"/>
                  </a:cubicBezTo>
                  <a:cubicBezTo>
                    <a:pt x="17437" y="18377"/>
                    <a:pt x="17646" y="18358"/>
                    <a:pt x="17854" y="18358"/>
                  </a:cubicBezTo>
                  <a:cubicBezTo>
                    <a:pt x="18032" y="18358"/>
                    <a:pt x="18210" y="18372"/>
                    <a:pt x="18383" y="18423"/>
                  </a:cubicBezTo>
                  <a:cubicBezTo>
                    <a:pt x="18541" y="18344"/>
                    <a:pt x="18443" y="18245"/>
                    <a:pt x="18423" y="18146"/>
                  </a:cubicBezTo>
                  <a:cubicBezTo>
                    <a:pt x="17533" y="16941"/>
                    <a:pt x="16980" y="15557"/>
                    <a:pt x="16743" y="14074"/>
                  </a:cubicBezTo>
                  <a:cubicBezTo>
                    <a:pt x="16545" y="12908"/>
                    <a:pt x="16446" y="11722"/>
                    <a:pt x="16248" y="10556"/>
                  </a:cubicBezTo>
                  <a:cubicBezTo>
                    <a:pt x="15893" y="8500"/>
                    <a:pt x="14825" y="6820"/>
                    <a:pt x="13600" y="5219"/>
                  </a:cubicBezTo>
                  <a:cubicBezTo>
                    <a:pt x="12097" y="3262"/>
                    <a:pt x="10141" y="1977"/>
                    <a:pt x="7788" y="1226"/>
                  </a:cubicBezTo>
                  <a:cubicBezTo>
                    <a:pt x="5278" y="396"/>
                    <a:pt x="2649" y="257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4169" y="3394909"/>
              <a:ext cx="1722226" cy="1734946"/>
            </a:xfrm>
            <a:custGeom>
              <a:avLst/>
              <a:gdLst/>
              <a:ahLst/>
              <a:cxnLst/>
              <a:rect l="l" t="t" r="r" b="b"/>
              <a:pathLst>
                <a:path w="16111" h="16230" extrusionOk="0">
                  <a:moveTo>
                    <a:pt x="601" y="1"/>
                  </a:moveTo>
                  <a:cubicBezTo>
                    <a:pt x="401" y="1"/>
                    <a:pt x="201" y="1"/>
                    <a:pt x="1" y="1"/>
                  </a:cubicBezTo>
                  <a:lnTo>
                    <a:pt x="1" y="1958"/>
                  </a:lnTo>
                  <a:cubicBezTo>
                    <a:pt x="449" y="1898"/>
                    <a:pt x="875" y="1838"/>
                    <a:pt x="1312" y="1838"/>
                  </a:cubicBezTo>
                  <a:cubicBezTo>
                    <a:pt x="1453" y="1838"/>
                    <a:pt x="1595" y="1845"/>
                    <a:pt x="1740" y="1859"/>
                  </a:cubicBezTo>
                  <a:cubicBezTo>
                    <a:pt x="1985" y="1848"/>
                    <a:pt x="2228" y="1842"/>
                    <a:pt x="2468" y="1842"/>
                  </a:cubicBezTo>
                  <a:cubicBezTo>
                    <a:pt x="6486" y="1842"/>
                    <a:pt x="9777" y="3433"/>
                    <a:pt x="11960" y="7611"/>
                  </a:cubicBezTo>
                  <a:cubicBezTo>
                    <a:pt x="12454" y="8580"/>
                    <a:pt x="12474" y="9647"/>
                    <a:pt x="12612" y="10675"/>
                  </a:cubicBezTo>
                  <a:cubicBezTo>
                    <a:pt x="12908" y="12573"/>
                    <a:pt x="13205" y="14490"/>
                    <a:pt x="14055" y="16230"/>
                  </a:cubicBezTo>
                  <a:lnTo>
                    <a:pt x="16111" y="16230"/>
                  </a:lnTo>
                  <a:cubicBezTo>
                    <a:pt x="16012" y="16012"/>
                    <a:pt x="15913" y="15795"/>
                    <a:pt x="15775" y="15597"/>
                  </a:cubicBezTo>
                  <a:cubicBezTo>
                    <a:pt x="14925" y="14154"/>
                    <a:pt x="14628" y="12573"/>
                    <a:pt x="14490" y="10972"/>
                  </a:cubicBezTo>
                  <a:cubicBezTo>
                    <a:pt x="14332" y="8619"/>
                    <a:pt x="13837" y="6425"/>
                    <a:pt x="12256" y="4607"/>
                  </a:cubicBezTo>
                  <a:cubicBezTo>
                    <a:pt x="10240" y="2294"/>
                    <a:pt x="7848" y="752"/>
                    <a:pt x="4804" y="258"/>
                  </a:cubicBezTo>
                  <a:cubicBezTo>
                    <a:pt x="3403" y="16"/>
                    <a:pt x="2002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0" y="3644302"/>
              <a:ext cx="1407306" cy="1487693"/>
            </a:xfrm>
            <a:custGeom>
              <a:avLst/>
              <a:gdLst/>
              <a:ahLst/>
              <a:cxnLst/>
              <a:rect l="l" t="t" r="r" b="b"/>
              <a:pathLst>
                <a:path w="13165" h="13917" extrusionOk="0">
                  <a:moveTo>
                    <a:pt x="0" y="1"/>
                  </a:moveTo>
                  <a:lnTo>
                    <a:pt x="0" y="1799"/>
                  </a:lnTo>
                  <a:cubicBezTo>
                    <a:pt x="163" y="1790"/>
                    <a:pt x="326" y="1785"/>
                    <a:pt x="488" y="1785"/>
                  </a:cubicBezTo>
                  <a:cubicBezTo>
                    <a:pt x="1308" y="1785"/>
                    <a:pt x="2117" y="1898"/>
                    <a:pt x="2926" y="1997"/>
                  </a:cubicBezTo>
                  <a:cubicBezTo>
                    <a:pt x="4744" y="2214"/>
                    <a:pt x="6266" y="3084"/>
                    <a:pt x="7610" y="4290"/>
                  </a:cubicBezTo>
                  <a:cubicBezTo>
                    <a:pt x="9370" y="5832"/>
                    <a:pt x="10516" y="7670"/>
                    <a:pt x="10714" y="10082"/>
                  </a:cubicBezTo>
                  <a:cubicBezTo>
                    <a:pt x="10813" y="11366"/>
                    <a:pt x="11050" y="12612"/>
                    <a:pt x="11406" y="13857"/>
                  </a:cubicBezTo>
                  <a:cubicBezTo>
                    <a:pt x="11999" y="13857"/>
                    <a:pt x="12592" y="13877"/>
                    <a:pt x="13165" y="13916"/>
                  </a:cubicBezTo>
                  <a:cubicBezTo>
                    <a:pt x="12849" y="12671"/>
                    <a:pt x="12671" y="11366"/>
                    <a:pt x="12592" y="10042"/>
                  </a:cubicBezTo>
                  <a:cubicBezTo>
                    <a:pt x="12354" y="7097"/>
                    <a:pt x="10971" y="4804"/>
                    <a:pt x="8777" y="2926"/>
                  </a:cubicBezTo>
                  <a:cubicBezTo>
                    <a:pt x="6820" y="1266"/>
                    <a:pt x="4586" y="356"/>
                    <a:pt x="2056" y="80"/>
                  </a:cubicBezTo>
                  <a:cubicBezTo>
                    <a:pt x="1364" y="20"/>
                    <a:pt x="692" y="2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7"/>
          <p:cNvGrpSpPr/>
          <p:nvPr/>
        </p:nvGrpSpPr>
        <p:grpSpPr>
          <a:xfrm>
            <a:off x="8128759" y="1261196"/>
            <a:ext cx="837230" cy="641968"/>
            <a:chOff x="-2723179" y="4147808"/>
            <a:chExt cx="837230" cy="641968"/>
          </a:xfrm>
        </p:grpSpPr>
        <p:sp>
          <p:nvSpPr>
            <p:cNvPr id="923" name="Google Shape;923;p37"/>
            <p:cNvSpPr/>
            <p:nvPr/>
          </p:nvSpPr>
          <p:spPr>
            <a:xfrm>
              <a:off x="-1945618" y="4718053"/>
              <a:ext cx="59669" cy="71724"/>
            </a:xfrm>
            <a:custGeom>
              <a:avLst/>
              <a:gdLst/>
              <a:ahLst/>
              <a:cxnLst/>
              <a:rect l="l" t="t" r="r" b="b"/>
              <a:pathLst>
                <a:path w="792" h="952" extrusionOk="0">
                  <a:moveTo>
                    <a:pt x="370" y="1"/>
                  </a:moveTo>
                  <a:cubicBezTo>
                    <a:pt x="124" y="1"/>
                    <a:pt x="0" y="155"/>
                    <a:pt x="0" y="398"/>
                  </a:cubicBezTo>
                  <a:cubicBezTo>
                    <a:pt x="0" y="655"/>
                    <a:pt x="60" y="912"/>
                    <a:pt x="396" y="951"/>
                  </a:cubicBezTo>
                  <a:cubicBezTo>
                    <a:pt x="692" y="951"/>
                    <a:pt x="732" y="694"/>
                    <a:pt x="791" y="477"/>
                  </a:cubicBezTo>
                  <a:cubicBezTo>
                    <a:pt x="791" y="200"/>
                    <a:pt x="692" y="42"/>
                    <a:pt x="416" y="2"/>
                  </a:cubicBezTo>
                  <a:cubicBezTo>
                    <a:pt x="400" y="1"/>
                    <a:pt x="385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-2113926" y="4493315"/>
              <a:ext cx="44752" cy="43471"/>
            </a:xfrm>
            <a:custGeom>
              <a:avLst/>
              <a:gdLst/>
              <a:ahLst/>
              <a:cxnLst/>
              <a:rect l="l" t="t" r="r" b="b"/>
              <a:pathLst>
                <a:path w="594" h="577" extrusionOk="0">
                  <a:moveTo>
                    <a:pt x="357" y="0"/>
                  </a:moveTo>
                  <a:cubicBezTo>
                    <a:pt x="179" y="0"/>
                    <a:pt x="60" y="80"/>
                    <a:pt x="40" y="277"/>
                  </a:cubicBezTo>
                  <a:cubicBezTo>
                    <a:pt x="1" y="455"/>
                    <a:pt x="100" y="574"/>
                    <a:pt x="278" y="574"/>
                  </a:cubicBezTo>
                  <a:cubicBezTo>
                    <a:pt x="293" y="575"/>
                    <a:pt x="307" y="576"/>
                    <a:pt x="321" y="576"/>
                  </a:cubicBezTo>
                  <a:cubicBezTo>
                    <a:pt x="475" y="576"/>
                    <a:pt x="576" y="480"/>
                    <a:pt x="594" y="317"/>
                  </a:cubicBezTo>
                  <a:cubicBezTo>
                    <a:pt x="594" y="119"/>
                    <a:pt x="535" y="2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-1924749" y="4147808"/>
              <a:ext cx="29835" cy="29835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8" y="1"/>
                  </a:moveTo>
                  <a:cubicBezTo>
                    <a:pt x="60" y="20"/>
                    <a:pt x="0" y="99"/>
                    <a:pt x="0" y="218"/>
                  </a:cubicBezTo>
                  <a:cubicBezTo>
                    <a:pt x="0" y="317"/>
                    <a:pt x="60" y="396"/>
                    <a:pt x="198" y="396"/>
                  </a:cubicBezTo>
                  <a:cubicBezTo>
                    <a:pt x="317" y="396"/>
                    <a:pt x="396" y="317"/>
                    <a:pt x="396" y="198"/>
                  </a:cubicBezTo>
                  <a:cubicBezTo>
                    <a:pt x="396" y="60"/>
                    <a:pt x="336" y="20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-2723179" y="4303761"/>
              <a:ext cx="375344" cy="390789"/>
            </a:xfrm>
            <a:custGeom>
              <a:avLst/>
              <a:gdLst/>
              <a:ahLst/>
              <a:cxnLst/>
              <a:rect l="l" t="t" r="r" b="b"/>
              <a:pathLst>
                <a:path w="4982" h="5187" extrusionOk="0">
                  <a:moveTo>
                    <a:pt x="2882" y="1"/>
                  </a:moveTo>
                  <a:cubicBezTo>
                    <a:pt x="2740" y="1"/>
                    <a:pt x="2701" y="176"/>
                    <a:pt x="2629" y="303"/>
                  </a:cubicBezTo>
                  <a:cubicBezTo>
                    <a:pt x="2412" y="718"/>
                    <a:pt x="2214" y="1113"/>
                    <a:pt x="1996" y="1548"/>
                  </a:cubicBezTo>
                  <a:cubicBezTo>
                    <a:pt x="1720" y="1311"/>
                    <a:pt x="1542" y="994"/>
                    <a:pt x="1265" y="737"/>
                  </a:cubicBezTo>
                  <a:cubicBezTo>
                    <a:pt x="1205" y="663"/>
                    <a:pt x="1157" y="565"/>
                    <a:pt x="1059" y="565"/>
                  </a:cubicBezTo>
                  <a:cubicBezTo>
                    <a:pt x="1028" y="565"/>
                    <a:pt x="992" y="575"/>
                    <a:pt x="949" y="599"/>
                  </a:cubicBezTo>
                  <a:cubicBezTo>
                    <a:pt x="791" y="658"/>
                    <a:pt x="850" y="817"/>
                    <a:pt x="890" y="935"/>
                  </a:cubicBezTo>
                  <a:cubicBezTo>
                    <a:pt x="988" y="1232"/>
                    <a:pt x="1127" y="1548"/>
                    <a:pt x="1226" y="1844"/>
                  </a:cubicBezTo>
                  <a:cubicBezTo>
                    <a:pt x="1344" y="2200"/>
                    <a:pt x="1324" y="2497"/>
                    <a:pt x="949" y="2714"/>
                  </a:cubicBezTo>
                  <a:cubicBezTo>
                    <a:pt x="652" y="2912"/>
                    <a:pt x="395" y="3189"/>
                    <a:pt x="138" y="3406"/>
                  </a:cubicBezTo>
                  <a:cubicBezTo>
                    <a:pt x="59" y="3445"/>
                    <a:pt x="0" y="3525"/>
                    <a:pt x="59" y="3623"/>
                  </a:cubicBezTo>
                  <a:cubicBezTo>
                    <a:pt x="99" y="3673"/>
                    <a:pt x="133" y="3688"/>
                    <a:pt x="170" y="3688"/>
                  </a:cubicBezTo>
                  <a:cubicBezTo>
                    <a:pt x="208" y="3688"/>
                    <a:pt x="247" y="3673"/>
                    <a:pt x="297" y="3663"/>
                  </a:cubicBezTo>
                  <a:cubicBezTo>
                    <a:pt x="672" y="3525"/>
                    <a:pt x="1048" y="3406"/>
                    <a:pt x="1384" y="3248"/>
                  </a:cubicBezTo>
                  <a:cubicBezTo>
                    <a:pt x="1467" y="3222"/>
                    <a:pt x="1534" y="3207"/>
                    <a:pt x="1587" y="3207"/>
                  </a:cubicBezTo>
                  <a:cubicBezTo>
                    <a:pt x="1695" y="3207"/>
                    <a:pt x="1739" y="3272"/>
                    <a:pt x="1739" y="3445"/>
                  </a:cubicBezTo>
                  <a:cubicBezTo>
                    <a:pt x="1759" y="3900"/>
                    <a:pt x="1819" y="4375"/>
                    <a:pt x="1838" y="4809"/>
                  </a:cubicBezTo>
                  <a:cubicBezTo>
                    <a:pt x="1858" y="4968"/>
                    <a:pt x="1838" y="5165"/>
                    <a:pt x="2016" y="5185"/>
                  </a:cubicBezTo>
                  <a:cubicBezTo>
                    <a:pt x="2026" y="5186"/>
                    <a:pt x="2034" y="5186"/>
                    <a:pt x="2043" y="5186"/>
                  </a:cubicBezTo>
                  <a:cubicBezTo>
                    <a:pt x="2234" y="5186"/>
                    <a:pt x="2235" y="4981"/>
                    <a:pt x="2273" y="4849"/>
                  </a:cubicBezTo>
                  <a:cubicBezTo>
                    <a:pt x="2372" y="4552"/>
                    <a:pt x="2431" y="4216"/>
                    <a:pt x="2510" y="3900"/>
                  </a:cubicBezTo>
                  <a:cubicBezTo>
                    <a:pt x="2547" y="3767"/>
                    <a:pt x="2590" y="3671"/>
                    <a:pt x="2669" y="3671"/>
                  </a:cubicBezTo>
                  <a:cubicBezTo>
                    <a:pt x="2718" y="3671"/>
                    <a:pt x="2782" y="3709"/>
                    <a:pt x="2866" y="3801"/>
                  </a:cubicBezTo>
                  <a:cubicBezTo>
                    <a:pt x="3103" y="4058"/>
                    <a:pt x="3420" y="4216"/>
                    <a:pt x="3696" y="4414"/>
                  </a:cubicBezTo>
                  <a:cubicBezTo>
                    <a:pt x="3772" y="4464"/>
                    <a:pt x="3856" y="4523"/>
                    <a:pt x="3942" y="4523"/>
                  </a:cubicBezTo>
                  <a:cubicBezTo>
                    <a:pt x="3991" y="4523"/>
                    <a:pt x="4042" y="4504"/>
                    <a:pt x="4092" y="4454"/>
                  </a:cubicBezTo>
                  <a:cubicBezTo>
                    <a:pt x="4210" y="4315"/>
                    <a:pt x="4112" y="4177"/>
                    <a:pt x="4032" y="4078"/>
                  </a:cubicBezTo>
                  <a:cubicBezTo>
                    <a:pt x="3835" y="3722"/>
                    <a:pt x="3637" y="3406"/>
                    <a:pt x="3420" y="3090"/>
                  </a:cubicBezTo>
                  <a:cubicBezTo>
                    <a:pt x="3301" y="2872"/>
                    <a:pt x="3321" y="2714"/>
                    <a:pt x="3499" y="2536"/>
                  </a:cubicBezTo>
                  <a:cubicBezTo>
                    <a:pt x="3855" y="2200"/>
                    <a:pt x="4210" y="1844"/>
                    <a:pt x="4546" y="1489"/>
                  </a:cubicBezTo>
                  <a:cubicBezTo>
                    <a:pt x="4685" y="1330"/>
                    <a:pt x="4981" y="1192"/>
                    <a:pt x="4823" y="994"/>
                  </a:cubicBezTo>
                  <a:cubicBezTo>
                    <a:pt x="4783" y="942"/>
                    <a:pt x="4732" y="922"/>
                    <a:pt x="4676" y="922"/>
                  </a:cubicBezTo>
                  <a:cubicBezTo>
                    <a:pt x="4541" y="922"/>
                    <a:pt x="4376" y="1037"/>
                    <a:pt x="4250" y="1093"/>
                  </a:cubicBezTo>
                  <a:cubicBezTo>
                    <a:pt x="3894" y="1232"/>
                    <a:pt x="3519" y="1410"/>
                    <a:pt x="3103" y="1607"/>
                  </a:cubicBezTo>
                  <a:lnTo>
                    <a:pt x="3103" y="421"/>
                  </a:lnTo>
                  <a:cubicBezTo>
                    <a:pt x="3103" y="243"/>
                    <a:pt x="3103" y="46"/>
                    <a:pt x="2926" y="6"/>
                  </a:cubicBezTo>
                  <a:cubicBezTo>
                    <a:pt x="2910" y="3"/>
                    <a:pt x="289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37"/>
          <p:cNvGrpSpPr/>
          <p:nvPr/>
        </p:nvGrpSpPr>
        <p:grpSpPr>
          <a:xfrm>
            <a:off x="5380056" y="4544454"/>
            <a:ext cx="646034" cy="399969"/>
            <a:chOff x="7539131" y="456516"/>
            <a:chExt cx="646034" cy="399969"/>
          </a:xfrm>
        </p:grpSpPr>
        <p:sp>
          <p:nvSpPr>
            <p:cNvPr id="928" name="Google Shape;928;p37"/>
            <p:cNvSpPr/>
            <p:nvPr/>
          </p:nvSpPr>
          <p:spPr>
            <a:xfrm>
              <a:off x="7539131" y="579487"/>
              <a:ext cx="271385" cy="276998"/>
            </a:xfrm>
            <a:custGeom>
              <a:avLst/>
              <a:gdLst/>
              <a:ahLst/>
              <a:cxnLst/>
              <a:rect l="l" t="t" r="r" b="b"/>
              <a:pathLst>
                <a:path w="2176" h="2221" extrusionOk="0">
                  <a:moveTo>
                    <a:pt x="1042" y="1"/>
                  </a:moveTo>
                  <a:cubicBezTo>
                    <a:pt x="1032" y="1"/>
                    <a:pt x="1021" y="1"/>
                    <a:pt x="1009" y="3"/>
                  </a:cubicBezTo>
                  <a:cubicBezTo>
                    <a:pt x="910" y="23"/>
                    <a:pt x="910" y="122"/>
                    <a:pt x="910" y="220"/>
                  </a:cubicBezTo>
                  <a:cubicBezTo>
                    <a:pt x="910" y="398"/>
                    <a:pt x="989" y="576"/>
                    <a:pt x="870" y="734"/>
                  </a:cubicBezTo>
                  <a:cubicBezTo>
                    <a:pt x="692" y="596"/>
                    <a:pt x="534" y="438"/>
                    <a:pt x="376" y="319"/>
                  </a:cubicBezTo>
                  <a:cubicBezTo>
                    <a:pt x="338" y="294"/>
                    <a:pt x="292" y="260"/>
                    <a:pt x="248" y="260"/>
                  </a:cubicBezTo>
                  <a:cubicBezTo>
                    <a:pt x="224" y="260"/>
                    <a:pt x="200" y="271"/>
                    <a:pt x="179" y="299"/>
                  </a:cubicBezTo>
                  <a:cubicBezTo>
                    <a:pt x="99" y="339"/>
                    <a:pt x="119" y="418"/>
                    <a:pt x="139" y="497"/>
                  </a:cubicBezTo>
                  <a:cubicBezTo>
                    <a:pt x="218" y="695"/>
                    <a:pt x="475" y="794"/>
                    <a:pt x="633" y="991"/>
                  </a:cubicBezTo>
                  <a:cubicBezTo>
                    <a:pt x="475" y="991"/>
                    <a:pt x="376" y="1011"/>
                    <a:pt x="277" y="1011"/>
                  </a:cubicBezTo>
                  <a:cubicBezTo>
                    <a:pt x="139" y="1011"/>
                    <a:pt x="1" y="1031"/>
                    <a:pt x="1" y="1189"/>
                  </a:cubicBezTo>
                  <a:cubicBezTo>
                    <a:pt x="1" y="1354"/>
                    <a:pt x="124" y="1367"/>
                    <a:pt x="234" y="1367"/>
                  </a:cubicBezTo>
                  <a:cubicBezTo>
                    <a:pt x="256" y="1367"/>
                    <a:pt x="277" y="1367"/>
                    <a:pt x="297" y="1367"/>
                  </a:cubicBezTo>
                  <a:cubicBezTo>
                    <a:pt x="475" y="1367"/>
                    <a:pt x="633" y="1308"/>
                    <a:pt x="890" y="1288"/>
                  </a:cubicBezTo>
                  <a:lnTo>
                    <a:pt x="890" y="1288"/>
                  </a:lnTo>
                  <a:cubicBezTo>
                    <a:pt x="811" y="1406"/>
                    <a:pt x="772" y="1505"/>
                    <a:pt x="712" y="1584"/>
                  </a:cubicBezTo>
                  <a:cubicBezTo>
                    <a:pt x="613" y="1723"/>
                    <a:pt x="396" y="1901"/>
                    <a:pt x="534" y="2019"/>
                  </a:cubicBezTo>
                  <a:cubicBezTo>
                    <a:pt x="571" y="2052"/>
                    <a:pt x="604" y="2065"/>
                    <a:pt x="635" y="2065"/>
                  </a:cubicBezTo>
                  <a:cubicBezTo>
                    <a:pt x="755" y="2065"/>
                    <a:pt x="844" y="1865"/>
                    <a:pt x="969" y="1802"/>
                  </a:cubicBezTo>
                  <a:lnTo>
                    <a:pt x="1029" y="1802"/>
                  </a:lnTo>
                  <a:cubicBezTo>
                    <a:pt x="1167" y="1920"/>
                    <a:pt x="989" y="2197"/>
                    <a:pt x="1206" y="2217"/>
                  </a:cubicBezTo>
                  <a:cubicBezTo>
                    <a:pt x="1222" y="2219"/>
                    <a:pt x="1235" y="2220"/>
                    <a:pt x="1248" y="2220"/>
                  </a:cubicBezTo>
                  <a:cubicBezTo>
                    <a:pt x="1460" y="2220"/>
                    <a:pt x="1273" y="1915"/>
                    <a:pt x="1404" y="1821"/>
                  </a:cubicBezTo>
                  <a:lnTo>
                    <a:pt x="1404" y="1821"/>
                  </a:lnTo>
                  <a:cubicBezTo>
                    <a:pt x="1524" y="1866"/>
                    <a:pt x="1587" y="2047"/>
                    <a:pt x="1696" y="2047"/>
                  </a:cubicBezTo>
                  <a:cubicBezTo>
                    <a:pt x="1731" y="2047"/>
                    <a:pt x="1771" y="2028"/>
                    <a:pt x="1819" y="1980"/>
                  </a:cubicBezTo>
                  <a:cubicBezTo>
                    <a:pt x="1958" y="1821"/>
                    <a:pt x="1780" y="1683"/>
                    <a:pt x="1701" y="1565"/>
                  </a:cubicBezTo>
                  <a:cubicBezTo>
                    <a:pt x="1622" y="1426"/>
                    <a:pt x="1483" y="1387"/>
                    <a:pt x="1483" y="1228"/>
                  </a:cubicBezTo>
                  <a:cubicBezTo>
                    <a:pt x="1602" y="1110"/>
                    <a:pt x="1780" y="1169"/>
                    <a:pt x="1898" y="1090"/>
                  </a:cubicBezTo>
                  <a:cubicBezTo>
                    <a:pt x="1997" y="1031"/>
                    <a:pt x="2175" y="1031"/>
                    <a:pt x="2116" y="873"/>
                  </a:cubicBezTo>
                  <a:cubicBezTo>
                    <a:pt x="2096" y="794"/>
                    <a:pt x="2047" y="774"/>
                    <a:pt x="1990" y="774"/>
                  </a:cubicBezTo>
                  <a:cubicBezTo>
                    <a:pt x="1933" y="774"/>
                    <a:pt x="1869" y="794"/>
                    <a:pt x="1819" y="794"/>
                  </a:cubicBezTo>
                  <a:cubicBezTo>
                    <a:pt x="1799" y="813"/>
                    <a:pt x="1780" y="813"/>
                    <a:pt x="1720" y="833"/>
                  </a:cubicBezTo>
                  <a:cubicBezTo>
                    <a:pt x="1720" y="813"/>
                    <a:pt x="1760" y="794"/>
                    <a:pt x="1760" y="774"/>
                  </a:cubicBezTo>
                  <a:cubicBezTo>
                    <a:pt x="1760" y="616"/>
                    <a:pt x="1958" y="477"/>
                    <a:pt x="1799" y="280"/>
                  </a:cubicBezTo>
                  <a:lnTo>
                    <a:pt x="1799" y="280"/>
                  </a:lnTo>
                  <a:cubicBezTo>
                    <a:pt x="1523" y="378"/>
                    <a:pt x="1523" y="695"/>
                    <a:pt x="1285" y="794"/>
                  </a:cubicBezTo>
                  <a:cubicBezTo>
                    <a:pt x="1266" y="576"/>
                    <a:pt x="1266" y="398"/>
                    <a:pt x="1206" y="201"/>
                  </a:cubicBezTo>
                  <a:cubicBezTo>
                    <a:pt x="1188" y="109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8054336" y="456516"/>
              <a:ext cx="130829" cy="128334"/>
            </a:xfrm>
            <a:custGeom>
              <a:avLst/>
              <a:gdLst/>
              <a:ahLst/>
              <a:cxnLst/>
              <a:rect l="l" t="t" r="r" b="b"/>
              <a:pathLst>
                <a:path w="1049" h="1029" extrusionOk="0">
                  <a:moveTo>
                    <a:pt x="535" y="1"/>
                  </a:moveTo>
                  <a:cubicBezTo>
                    <a:pt x="238" y="1"/>
                    <a:pt x="40" y="198"/>
                    <a:pt x="21" y="495"/>
                  </a:cubicBezTo>
                  <a:cubicBezTo>
                    <a:pt x="1" y="771"/>
                    <a:pt x="139" y="989"/>
                    <a:pt x="515" y="1028"/>
                  </a:cubicBezTo>
                  <a:cubicBezTo>
                    <a:pt x="792" y="1009"/>
                    <a:pt x="1029" y="870"/>
                    <a:pt x="1029" y="515"/>
                  </a:cubicBezTo>
                  <a:cubicBezTo>
                    <a:pt x="1049" y="198"/>
                    <a:pt x="831" y="20"/>
                    <a:pt x="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8005073" y="776790"/>
              <a:ext cx="69218" cy="74332"/>
            </a:xfrm>
            <a:custGeom>
              <a:avLst/>
              <a:gdLst/>
              <a:ahLst/>
              <a:cxnLst/>
              <a:rect l="l" t="t" r="r" b="b"/>
              <a:pathLst>
                <a:path w="555" h="596" extrusionOk="0">
                  <a:moveTo>
                    <a:pt x="251" y="1"/>
                  </a:moveTo>
                  <a:cubicBezTo>
                    <a:pt x="240" y="1"/>
                    <a:pt x="229" y="1"/>
                    <a:pt x="218" y="2"/>
                  </a:cubicBezTo>
                  <a:cubicBezTo>
                    <a:pt x="60" y="2"/>
                    <a:pt x="1" y="121"/>
                    <a:pt x="1" y="279"/>
                  </a:cubicBezTo>
                  <a:cubicBezTo>
                    <a:pt x="20" y="437"/>
                    <a:pt x="99" y="576"/>
                    <a:pt x="317" y="595"/>
                  </a:cubicBezTo>
                  <a:cubicBezTo>
                    <a:pt x="455" y="576"/>
                    <a:pt x="554" y="477"/>
                    <a:pt x="534" y="299"/>
                  </a:cubicBezTo>
                  <a:cubicBezTo>
                    <a:pt x="516" y="150"/>
                    <a:pt x="42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37"/>
          <p:cNvGrpSpPr/>
          <p:nvPr/>
        </p:nvGrpSpPr>
        <p:grpSpPr>
          <a:xfrm>
            <a:off x="326329" y="1391779"/>
            <a:ext cx="334700" cy="380821"/>
            <a:chOff x="2713106" y="96922"/>
            <a:chExt cx="249218" cy="283560"/>
          </a:xfrm>
        </p:grpSpPr>
        <p:sp>
          <p:nvSpPr>
            <p:cNvPr id="932" name="Google Shape;932;p37"/>
            <p:cNvSpPr/>
            <p:nvPr/>
          </p:nvSpPr>
          <p:spPr>
            <a:xfrm>
              <a:off x="2713106" y="96922"/>
              <a:ext cx="195480" cy="283560"/>
            </a:xfrm>
            <a:custGeom>
              <a:avLst/>
              <a:gdLst/>
              <a:ahLst/>
              <a:cxnLst/>
              <a:rect l="l" t="t" r="r" b="b"/>
              <a:pathLst>
                <a:path w="2590" h="3757" extrusionOk="0">
                  <a:moveTo>
                    <a:pt x="1266" y="1"/>
                  </a:moveTo>
                  <a:cubicBezTo>
                    <a:pt x="1088" y="1"/>
                    <a:pt x="1147" y="179"/>
                    <a:pt x="1127" y="277"/>
                  </a:cubicBezTo>
                  <a:cubicBezTo>
                    <a:pt x="1028" y="910"/>
                    <a:pt x="870" y="1542"/>
                    <a:pt x="159" y="1780"/>
                  </a:cubicBezTo>
                  <a:cubicBezTo>
                    <a:pt x="80" y="1799"/>
                    <a:pt x="1" y="1819"/>
                    <a:pt x="40" y="1918"/>
                  </a:cubicBezTo>
                  <a:cubicBezTo>
                    <a:pt x="60" y="1977"/>
                    <a:pt x="99" y="2056"/>
                    <a:pt x="159" y="2056"/>
                  </a:cubicBezTo>
                  <a:cubicBezTo>
                    <a:pt x="811" y="2195"/>
                    <a:pt x="930" y="2728"/>
                    <a:pt x="1048" y="3223"/>
                  </a:cubicBezTo>
                  <a:cubicBezTo>
                    <a:pt x="1088" y="3361"/>
                    <a:pt x="1088" y="3559"/>
                    <a:pt x="1266" y="3756"/>
                  </a:cubicBezTo>
                  <a:cubicBezTo>
                    <a:pt x="1463" y="2985"/>
                    <a:pt x="1562" y="2195"/>
                    <a:pt x="2432" y="1958"/>
                  </a:cubicBezTo>
                  <a:cubicBezTo>
                    <a:pt x="2590" y="1938"/>
                    <a:pt x="2590" y="1780"/>
                    <a:pt x="2432" y="1740"/>
                  </a:cubicBezTo>
                  <a:cubicBezTo>
                    <a:pt x="1720" y="1483"/>
                    <a:pt x="1542" y="890"/>
                    <a:pt x="1384" y="258"/>
                  </a:cubicBezTo>
                  <a:cubicBezTo>
                    <a:pt x="1364" y="159"/>
                    <a:pt x="1384" y="1"/>
                    <a:pt x="1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2933946" y="240174"/>
              <a:ext cx="28379" cy="32907"/>
            </a:xfrm>
            <a:custGeom>
              <a:avLst/>
              <a:gdLst/>
              <a:ahLst/>
              <a:cxnLst/>
              <a:rect l="l" t="t" r="r" b="b"/>
              <a:pathLst>
                <a:path w="376" h="436" extrusionOk="0">
                  <a:moveTo>
                    <a:pt x="158" y="0"/>
                  </a:moveTo>
                  <a:cubicBezTo>
                    <a:pt x="20" y="40"/>
                    <a:pt x="0" y="139"/>
                    <a:pt x="0" y="237"/>
                  </a:cubicBezTo>
                  <a:cubicBezTo>
                    <a:pt x="0" y="356"/>
                    <a:pt x="79" y="435"/>
                    <a:pt x="198" y="435"/>
                  </a:cubicBezTo>
                  <a:cubicBezTo>
                    <a:pt x="316" y="396"/>
                    <a:pt x="376" y="336"/>
                    <a:pt x="356" y="198"/>
                  </a:cubicBezTo>
                  <a:cubicBezTo>
                    <a:pt x="316" y="79"/>
                    <a:pt x="277" y="0"/>
                    <a:pt x="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37"/>
          <p:cNvGrpSpPr/>
          <p:nvPr/>
        </p:nvGrpSpPr>
        <p:grpSpPr>
          <a:xfrm>
            <a:off x="1414044" y="4381879"/>
            <a:ext cx="334708" cy="638185"/>
            <a:chOff x="3181350" y="4008220"/>
            <a:chExt cx="426108" cy="812354"/>
          </a:xfrm>
        </p:grpSpPr>
        <p:sp>
          <p:nvSpPr>
            <p:cNvPr id="935" name="Google Shape;935;p37"/>
            <p:cNvSpPr/>
            <p:nvPr/>
          </p:nvSpPr>
          <p:spPr>
            <a:xfrm>
              <a:off x="3287318" y="4008220"/>
              <a:ext cx="249571" cy="269448"/>
            </a:xfrm>
            <a:custGeom>
              <a:avLst/>
              <a:gdLst/>
              <a:ahLst/>
              <a:cxnLst/>
              <a:rect l="l" t="t" r="r" b="b"/>
              <a:pathLst>
                <a:path w="2235" h="2413" extrusionOk="0">
                  <a:moveTo>
                    <a:pt x="1108" y="1"/>
                  </a:moveTo>
                  <a:cubicBezTo>
                    <a:pt x="989" y="218"/>
                    <a:pt x="989" y="416"/>
                    <a:pt x="1068" y="613"/>
                  </a:cubicBezTo>
                  <a:cubicBezTo>
                    <a:pt x="1103" y="977"/>
                    <a:pt x="1001" y="1158"/>
                    <a:pt x="670" y="1158"/>
                  </a:cubicBezTo>
                  <a:cubicBezTo>
                    <a:pt x="623" y="1158"/>
                    <a:pt x="571" y="1154"/>
                    <a:pt x="515" y="1147"/>
                  </a:cubicBezTo>
                  <a:cubicBezTo>
                    <a:pt x="431" y="1138"/>
                    <a:pt x="318" y="1107"/>
                    <a:pt x="221" y="1107"/>
                  </a:cubicBezTo>
                  <a:cubicBezTo>
                    <a:pt x="110" y="1107"/>
                    <a:pt x="20" y="1147"/>
                    <a:pt x="20" y="1305"/>
                  </a:cubicBezTo>
                  <a:cubicBezTo>
                    <a:pt x="1" y="1582"/>
                    <a:pt x="337" y="1444"/>
                    <a:pt x="515" y="1523"/>
                  </a:cubicBezTo>
                  <a:lnTo>
                    <a:pt x="653" y="1523"/>
                  </a:lnTo>
                  <a:cubicBezTo>
                    <a:pt x="712" y="1505"/>
                    <a:pt x="764" y="1497"/>
                    <a:pt x="808" y="1497"/>
                  </a:cubicBezTo>
                  <a:cubicBezTo>
                    <a:pt x="1014" y="1497"/>
                    <a:pt x="1065" y="1674"/>
                    <a:pt x="1048" y="1918"/>
                  </a:cubicBezTo>
                  <a:cubicBezTo>
                    <a:pt x="1048" y="1997"/>
                    <a:pt x="1048" y="2076"/>
                    <a:pt x="1068" y="2135"/>
                  </a:cubicBezTo>
                  <a:cubicBezTo>
                    <a:pt x="1088" y="2234"/>
                    <a:pt x="1068" y="2412"/>
                    <a:pt x="1206" y="2412"/>
                  </a:cubicBezTo>
                  <a:cubicBezTo>
                    <a:pt x="1404" y="2392"/>
                    <a:pt x="1384" y="2214"/>
                    <a:pt x="1365" y="2096"/>
                  </a:cubicBezTo>
                  <a:cubicBezTo>
                    <a:pt x="1312" y="1744"/>
                    <a:pt x="1384" y="1533"/>
                    <a:pt x="1736" y="1533"/>
                  </a:cubicBezTo>
                  <a:cubicBezTo>
                    <a:pt x="1779" y="1533"/>
                    <a:pt x="1827" y="1536"/>
                    <a:pt x="1878" y="1542"/>
                  </a:cubicBezTo>
                  <a:cubicBezTo>
                    <a:pt x="2037" y="1542"/>
                    <a:pt x="2234" y="1523"/>
                    <a:pt x="2234" y="1345"/>
                  </a:cubicBezTo>
                  <a:cubicBezTo>
                    <a:pt x="2234" y="1215"/>
                    <a:pt x="2164" y="1186"/>
                    <a:pt x="2080" y="1186"/>
                  </a:cubicBezTo>
                  <a:cubicBezTo>
                    <a:pt x="2011" y="1186"/>
                    <a:pt x="1932" y="1206"/>
                    <a:pt x="1878" y="1206"/>
                  </a:cubicBezTo>
                  <a:cubicBezTo>
                    <a:pt x="1345" y="1147"/>
                    <a:pt x="1285" y="1107"/>
                    <a:pt x="1266" y="554"/>
                  </a:cubicBezTo>
                  <a:cubicBezTo>
                    <a:pt x="1266" y="356"/>
                    <a:pt x="1305" y="159"/>
                    <a:pt x="1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3181350" y="4522432"/>
              <a:ext cx="130425" cy="152646"/>
            </a:xfrm>
            <a:custGeom>
              <a:avLst/>
              <a:gdLst/>
              <a:ahLst/>
              <a:cxnLst/>
              <a:rect l="l" t="t" r="r" b="b"/>
              <a:pathLst>
                <a:path w="1168" h="1367" extrusionOk="0">
                  <a:moveTo>
                    <a:pt x="604" y="0"/>
                  </a:moveTo>
                  <a:cubicBezTo>
                    <a:pt x="301" y="0"/>
                    <a:pt x="59" y="291"/>
                    <a:pt x="40" y="693"/>
                  </a:cubicBezTo>
                  <a:cubicBezTo>
                    <a:pt x="1" y="1049"/>
                    <a:pt x="238" y="1345"/>
                    <a:pt x="535" y="1365"/>
                  </a:cubicBezTo>
                  <a:cubicBezTo>
                    <a:pt x="544" y="1366"/>
                    <a:pt x="554" y="1366"/>
                    <a:pt x="564" y="1366"/>
                  </a:cubicBezTo>
                  <a:cubicBezTo>
                    <a:pt x="868" y="1366"/>
                    <a:pt x="1128" y="1075"/>
                    <a:pt x="1147" y="653"/>
                  </a:cubicBezTo>
                  <a:cubicBezTo>
                    <a:pt x="1167" y="278"/>
                    <a:pt x="950" y="1"/>
                    <a:pt x="633" y="1"/>
                  </a:cubicBezTo>
                  <a:cubicBezTo>
                    <a:pt x="623" y="1"/>
                    <a:pt x="613" y="0"/>
                    <a:pt x="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3552184" y="4743079"/>
              <a:ext cx="55274" cy="77496"/>
            </a:xfrm>
            <a:custGeom>
              <a:avLst/>
              <a:gdLst/>
              <a:ahLst/>
              <a:cxnLst/>
              <a:rect l="l" t="t" r="r" b="b"/>
              <a:pathLst>
                <a:path w="495" h="694" extrusionOk="0">
                  <a:moveTo>
                    <a:pt x="251" y="0"/>
                  </a:moveTo>
                  <a:cubicBezTo>
                    <a:pt x="73" y="0"/>
                    <a:pt x="1" y="189"/>
                    <a:pt x="1" y="377"/>
                  </a:cubicBezTo>
                  <a:cubicBezTo>
                    <a:pt x="1" y="555"/>
                    <a:pt x="80" y="694"/>
                    <a:pt x="277" y="694"/>
                  </a:cubicBezTo>
                  <a:cubicBezTo>
                    <a:pt x="455" y="694"/>
                    <a:pt x="495" y="555"/>
                    <a:pt x="495" y="377"/>
                  </a:cubicBezTo>
                  <a:cubicBezTo>
                    <a:pt x="455" y="239"/>
                    <a:pt x="416" y="2"/>
                    <a:pt x="277" y="2"/>
                  </a:cubicBezTo>
                  <a:cubicBezTo>
                    <a:pt x="268" y="1"/>
                    <a:pt x="259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rassol"/>
              <a:buNone/>
              <a:defRPr sz="3000">
                <a:solidFill>
                  <a:schemeClr val="dk1"/>
                </a:solidFill>
                <a:latin typeface="Girassol"/>
                <a:ea typeface="Girassol"/>
                <a:cs typeface="Girassol"/>
                <a:sym typeface="Girasso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rassol"/>
              <a:buNone/>
              <a:defRPr sz="3000">
                <a:solidFill>
                  <a:schemeClr val="dk1"/>
                </a:solidFill>
                <a:latin typeface="Girassol"/>
                <a:ea typeface="Girassol"/>
                <a:cs typeface="Girassol"/>
                <a:sym typeface="Girasso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rassol"/>
              <a:buNone/>
              <a:defRPr sz="3000">
                <a:solidFill>
                  <a:schemeClr val="dk1"/>
                </a:solidFill>
                <a:latin typeface="Girassol"/>
                <a:ea typeface="Girassol"/>
                <a:cs typeface="Girassol"/>
                <a:sym typeface="Girasso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rassol"/>
              <a:buNone/>
              <a:defRPr sz="3000">
                <a:solidFill>
                  <a:schemeClr val="dk1"/>
                </a:solidFill>
                <a:latin typeface="Girassol"/>
                <a:ea typeface="Girassol"/>
                <a:cs typeface="Girassol"/>
                <a:sym typeface="Girasso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rassol"/>
              <a:buNone/>
              <a:defRPr sz="3000">
                <a:solidFill>
                  <a:schemeClr val="dk1"/>
                </a:solidFill>
                <a:latin typeface="Girassol"/>
                <a:ea typeface="Girassol"/>
                <a:cs typeface="Girassol"/>
                <a:sym typeface="Girasso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rassol"/>
              <a:buNone/>
              <a:defRPr sz="3000">
                <a:solidFill>
                  <a:schemeClr val="dk1"/>
                </a:solidFill>
                <a:latin typeface="Girassol"/>
                <a:ea typeface="Girassol"/>
                <a:cs typeface="Girassol"/>
                <a:sym typeface="Girasso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rassol"/>
              <a:buNone/>
              <a:defRPr sz="3000">
                <a:solidFill>
                  <a:schemeClr val="dk1"/>
                </a:solidFill>
                <a:latin typeface="Girassol"/>
                <a:ea typeface="Girassol"/>
                <a:cs typeface="Girassol"/>
                <a:sym typeface="Girasso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rassol"/>
              <a:buNone/>
              <a:defRPr sz="3000">
                <a:solidFill>
                  <a:schemeClr val="dk1"/>
                </a:solidFill>
                <a:latin typeface="Girassol"/>
                <a:ea typeface="Girassol"/>
                <a:cs typeface="Girassol"/>
                <a:sym typeface="Girasso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rassol"/>
              <a:buNone/>
              <a:defRPr sz="3000">
                <a:solidFill>
                  <a:schemeClr val="dk1"/>
                </a:solidFill>
                <a:latin typeface="Girassol"/>
                <a:ea typeface="Girassol"/>
                <a:cs typeface="Girassol"/>
                <a:sym typeface="Girasso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Char char="●"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Char char="○"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Char char="■"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Char char="●"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Char char="○"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Char char="■"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Char char="●"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Char char="○"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Montserrat Medium"/>
              <a:buChar char="■"/>
              <a:defRPr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8" r:id="rId5"/>
    <p:sldLayoutId id="2147483669" r:id="rId6"/>
    <p:sldLayoutId id="2147483671" r:id="rId7"/>
    <p:sldLayoutId id="2147483682" r:id="rId8"/>
    <p:sldLayoutId id="2147483683" r:id="rId9"/>
    <p:sldLayoutId id="214748368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hr.wikipedia.org/wiki/Ivan_Trogirski" TargetMode="External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upa-presv-srca-isusova-vinisce.hr/wp/sveti-ivan-trogirski-biskup-3/" TargetMode="External"/><Relationship Id="rId5" Type="http://schemas.openxmlformats.org/officeDocument/2006/relationships/hyperlink" Target="https://narod.hr/kultura/sveti-ivan-iz-trogira-covjek-koji-je-zaduzio-hrvate" TargetMode="External"/><Relationship Id="rId4" Type="http://schemas.openxmlformats.org/officeDocument/2006/relationships/hyperlink" Target="https://mobile.facebook.com/GradskiRadioTrogir/photos/danas-je-sv-ivan-trogirski-svima-od-srca-%C4%8Destitamo-dan-grada-osim-legendi-koje-s/580927768783824/?_rdc=1&amp;_rdr&amp;refsrc=deprec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2"/>
          <p:cNvSpPr/>
          <p:nvPr/>
        </p:nvSpPr>
        <p:spPr>
          <a:xfrm>
            <a:off x="1521900" y="1109775"/>
            <a:ext cx="6100200" cy="2923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28600" dist="19050" dir="54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42"/>
          <p:cNvSpPr txBox="1">
            <a:spLocks noGrp="1"/>
          </p:cNvSpPr>
          <p:nvPr>
            <p:ph type="ctrTitle"/>
          </p:nvPr>
        </p:nvSpPr>
        <p:spPr>
          <a:xfrm>
            <a:off x="1943100" y="1471100"/>
            <a:ext cx="5257800" cy="15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lt2"/>
                </a:solidFill>
              </a:rPr>
              <a:t>SVETI</a:t>
            </a:r>
            <a:br>
              <a:rPr lang="hr-HR" dirty="0">
                <a:solidFill>
                  <a:schemeClr val="lt2"/>
                </a:solidFill>
              </a:rPr>
            </a:br>
            <a:r>
              <a:rPr lang="en" dirty="0">
                <a:solidFill>
                  <a:srgbClr val="8CB6FA"/>
                </a:solidFill>
              </a:rPr>
              <a:t> </a:t>
            </a:r>
            <a:r>
              <a:rPr lang="hr-HR" dirty="0">
                <a:solidFill>
                  <a:schemeClr val="accent1"/>
                </a:solidFill>
              </a:rPr>
              <a:t>IVAN TROGIRSKI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989" name="Google Shape;989;p42"/>
          <p:cNvSpPr txBox="1">
            <a:spLocks noGrp="1"/>
          </p:cNvSpPr>
          <p:nvPr>
            <p:ph type="subTitle" idx="1"/>
          </p:nvPr>
        </p:nvSpPr>
        <p:spPr>
          <a:xfrm>
            <a:off x="3287848" y="3138700"/>
            <a:ext cx="25683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Lucija Geić i Danijela Ševo, 4.A</a:t>
            </a:r>
            <a:endParaRPr dirty="0"/>
          </a:p>
        </p:txBody>
      </p:sp>
      <p:sp>
        <p:nvSpPr>
          <p:cNvPr id="990" name="Google Shape;990;p42"/>
          <p:cNvSpPr/>
          <p:nvPr/>
        </p:nvSpPr>
        <p:spPr>
          <a:xfrm>
            <a:off x="8042114" y="1237994"/>
            <a:ext cx="14842" cy="24819"/>
          </a:xfrm>
          <a:custGeom>
            <a:avLst/>
            <a:gdLst/>
            <a:ahLst/>
            <a:cxnLst/>
            <a:rect l="l" t="t" r="r" b="b"/>
            <a:pathLst>
              <a:path w="119" h="199" extrusionOk="0">
                <a:moveTo>
                  <a:pt x="59" y="1"/>
                </a:moveTo>
                <a:cubicBezTo>
                  <a:pt x="40" y="80"/>
                  <a:pt x="20" y="139"/>
                  <a:pt x="0" y="198"/>
                </a:cubicBezTo>
                <a:cubicBezTo>
                  <a:pt x="40" y="159"/>
                  <a:pt x="59" y="99"/>
                  <a:pt x="119" y="20"/>
                </a:cubicBezTo>
                <a:cubicBezTo>
                  <a:pt x="99" y="20"/>
                  <a:pt x="99" y="1"/>
                  <a:pt x="59" y="1"/>
                </a:cubicBezTo>
                <a:close/>
              </a:path>
            </a:pathLst>
          </a:custGeom>
          <a:solidFill>
            <a:srgbClr val="E7D4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2"/>
          <p:cNvSpPr/>
          <p:nvPr/>
        </p:nvSpPr>
        <p:spPr>
          <a:xfrm>
            <a:off x="8108588" y="1109785"/>
            <a:ext cx="9977" cy="7608"/>
          </a:xfrm>
          <a:custGeom>
            <a:avLst/>
            <a:gdLst/>
            <a:ahLst/>
            <a:cxnLst/>
            <a:rect l="l" t="t" r="r" b="b"/>
            <a:pathLst>
              <a:path w="80" h="61" extrusionOk="0">
                <a:moveTo>
                  <a:pt x="21" y="1"/>
                </a:moveTo>
                <a:cubicBezTo>
                  <a:pt x="1" y="21"/>
                  <a:pt x="1" y="40"/>
                  <a:pt x="1" y="60"/>
                </a:cubicBezTo>
                <a:cubicBezTo>
                  <a:pt x="21" y="40"/>
                  <a:pt x="21" y="40"/>
                  <a:pt x="80" y="21"/>
                </a:cubicBezTo>
                <a:cubicBezTo>
                  <a:pt x="60" y="21"/>
                  <a:pt x="60" y="1"/>
                  <a:pt x="21" y="1"/>
                </a:cubicBezTo>
                <a:close/>
              </a:path>
            </a:pathLst>
          </a:custGeom>
          <a:solidFill>
            <a:srgbClr val="E7D4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2"/>
          <p:cNvSpPr/>
          <p:nvPr/>
        </p:nvSpPr>
        <p:spPr>
          <a:xfrm>
            <a:off x="8034631" y="1262688"/>
            <a:ext cx="7608" cy="7483"/>
          </a:xfrm>
          <a:custGeom>
            <a:avLst/>
            <a:gdLst/>
            <a:ahLst/>
            <a:cxnLst/>
            <a:rect l="l" t="t" r="r" b="b"/>
            <a:pathLst>
              <a:path w="61" h="60" extrusionOk="0">
                <a:moveTo>
                  <a:pt x="60" y="0"/>
                </a:moveTo>
                <a:lnTo>
                  <a:pt x="1" y="60"/>
                </a:lnTo>
                <a:lnTo>
                  <a:pt x="60" y="0"/>
                </a:lnTo>
                <a:close/>
              </a:path>
            </a:pathLst>
          </a:custGeom>
          <a:solidFill>
            <a:srgbClr val="E7D4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3" name="Google Shape;993;p42"/>
          <p:cNvGrpSpPr/>
          <p:nvPr/>
        </p:nvGrpSpPr>
        <p:grpSpPr>
          <a:xfrm>
            <a:off x="1242338" y="3017794"/>
            <a:ext cx="976092" cy="1367394"/>
            <a:chOff x="5149700" y="2583400"/>
            <a:chExt cx="400300" cy="560775"/>
          </a:xfrm>
        </p:grpSpPr>
        <p:sp>
          <p:nvSpPr>
            <p:cNvPr id="994" name="Google Shape;994;p42"/>
            <p:cNvSpPr/>
            <p:nvPr/>
          </p:nvSpPr>
          <p:spPr>
            <a:xfrm>
              <a:off x="5149700" y="2583400"/>
              <a:ext cx="400300" cy="560775"/>
            </a:xfrm>
            <a:custGeom>
              <a:avLst/>
              <a:gdLst/>
              <a:ahLst/>
              <a:cxnLst/>
              <a:rect l="l" t="t" r="r" b="b"/>
              <a:pathLst>
                <a:path w="16012" h="22431" extrusionOk="0">
                  <a:moveTo>
                    <a:pt x="3616" y="1"/>
                  </a:moveTo>
                  <a:cubicBezTo>
                    <a:pt x="2708" y="1"/>
                    <a:pt x="1828" y="288"/>
                    <a:pt x="1265" y="1080"/>
                  </a:cubicBezTo>
                  <a:cubicBezTo>
                    <a:pt x="217" y="2563"/>
                    <a:pt x="178" y="4599"/>
                    <a:pt x="198" y="6318"/>
                  </a:cubicBezTo>
                  <a:cubicBezTo>
                    <a:pt x="217" y="8493"/>
                    <a:pt x="316" y="10647"/>
                    <a:pt x="237" y="12822"/>
                  </a:cubicBezTo>
                  <a:cubicBezTo>
                    <a:pt x="217" y="13830"/>
                    <a:pt x="178" y="14877"/>
                    <a:pt x="119" y="15885"/>
                  </a:cubicBezTo>
                  <a:cubicBezTo>
                    <a:pt x="99" y="16617"/>
                    <a:pt x="0" y="17407"/>
                    <a:pt x="119" y="18159"/>
                  </a:cubicBezTo>
                  <a:cubicBezTo>
                    <a:pt x="376" y="19641"/>
                    <a:pt x="1621" y="19839"/>
                    <a:pt x="2906" y="20076"/>
                  </a:cubicBezTo>
                  <a:cubicBezTo>
                    <a:pt x="5258" y="20570"/>
                    <a:pt x="7610" y="21163"/>
                    <a:pt x="9903" y="21835"/>
                  </a:cubicBezTo>
                  <a:cubicBezTo>
                    <a:pt x="10361" y="21976"/>
                    <a:pt x="10928" y="22430"/>
                    <a:pt x="11452" y="22430"/>
                  </a:cubicBezTo>
                  <a:cubicBezTo>
                    <a:pt x="11516" y="22430"/>
                    <a:pt x="11580" y="22424"/>
                    <a:pt x="11643" y="22408"/>
                  </a:cubicBezTo>
                  <a:cubicBezTo>
                    <a:pt x="12176" y="22250"/>
                    <a:pt x="12335" y="21618"/>
                    <a:pt x="12453" y="21143"/>
                  </a:cubicBezTo>
                  <a:lnTo>
                    <a:pt x="12453" y="21124"/>
                  </a:lnTo>
                  <a:cubicBezTo>
                    <a:pt x="12651" y="20728"/>
                    <a:pt x="12928" y="20412"/>
                    <a:pt x="13343" y="20175"/>
                  </a:cubicBezTo>
                  <a:cubicBezTo>
                    <a:pt x="13639" y="20036"/>
                    <a:pt x="13936" y="19957"/>
                    <a:pt x="14232" y="19878"/>
                  </a:cubicBezTo>
                  <a:cubicBezTo>
                    <a:pt x="14331" y="20036"/>
                    <a:pt x="14450" y="20135"/>
                    <a:pt x="14608" y="20214"/>
                  </a:cubicBezTo>
                  <a:cubicBezTo>
                    <a:pt x="14648" y="20230"/>
                    <a:pt x="14689" y="20237"/>
                    <a:pt x="14728" y="20237"/>
                  </a:cubicBezTo>
                  <a:cubicBezTo>
                    <a:pt x="14842" y="20237"/>
                    <a:pt x="14944" y="20174"/>
                    <a:pt x="15003" y="20056"/>
                  </a:cubicBezTo>
                  <a:cubicBezTo>
                    <a:pt x="15458" y="18890"/>
                    <a:pt x="15161" y="17566"/>
                    <a:pt x="15043" y="16380"/>
                  </a:cubicBezTo>
                  <a:cubicBezTo>
                    <a:pt x="14964" y="14798"/>
                    <a:pt x="15062" y="13217"/>
                    <a:pt x="15062" y="11695"/>
                  </a:cubicBezTo>
                  <a:cubicBezTo>
                    <a:pt x="15062" y="9066"/>
                    <a:pt x="16011" y="6180"/>
                    <a:pt x="15062" y="3630"/>
                  </a:cubicBezTo>
                  <a:cubicBezTo>
                    <a:pt x="15043" y="3551"/>
                    <a:pt x="15003" y="3531"/>
                    <a:pt x="14944" y="3492"/>
                  </a:cubicBezTo>
                  <a:cubicBezTo>
                    <a:pt x="14469" y="2404"/>
                    <a:pt x="10397" y="1436"/>
                    <a:pt x="9883" y="1317"/>
                  </a:cubicBezTo>
                  <a:cubicBezTo>
                    <a:pt x="8085" y="863"/>
                    <a:pt x="6246" y="369"/>
                    <a:pt x="4428" y="72"/>
                  </a:cubicBezTo>
                  <a:cubicBezTo>
                    <a:pt x="4160" y="27"/>
                    <a:pt x="3887" y="1"/>
                    <a:pt x="3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5207500" y="2613950"/>
              <a:ext cx="306425" cy="474325"/>
            </a:xfrm>
            <a:custGeom>
              <a:avLst/>
              <a:gdLst/>
              <a:ahLst/>
              <a:cxnLst/>
              <a:rect l="l" t="t" r="r" b="b"/>
              <a:pathLst>
                <a:path w="12257" h="18973" extrusionOk="0">
                  <a:moveTo>
                    <a:pt x="1028" y="0"/>
                  </a:moveTo>
                  <a:cubicBezTo>
                    <a:pt x="486" y="0"/>
                    <a:pt x="0" y="148"/>
                    <a:pt x="119" y="787"/>
                  </a:cubicBezTo>
                  <a:cubicBezTo>
                    <a:pt x="1898" y="1202"/>
                    <a:pt x="3717" y="1617"/>
                    <a:pt x="5496" y="2112"/>
                  </a:cubicBezTo>
                  <a:cubicBezTo>
                    <a:pt x="6425" y="2368"/>
                    <a:pt x="7374" y="2625"/>
                    <a:pt x="8263" y="3001"/>
                  </a:cubicBezTo>
                  <a:cubicBezTo>
                    <a:pt x="8876" y="3258"/>
                    <a:pt x="9667" y="3495"/>
                    <a:pt x="10102" y="3989"/>
                  </a:cubicBezTo>
                  <a:cubicBezTo>
                    <a:pt x="10200" y="4108"/>
                    <a:pt x="10181" y="4266"/>
                    <a:pt x="10102" y="4365"/>
                  </a:cubicBezTo>
                  <a:cubicBezTo>
                    <a:pt x="10141" y="4385"/>
                    <a:pt x="10161" y="4444"/>
                    <a:pt x="10161" y="4484"/>
                  </a:cubicBezTo>
                  <a:cubicBezTo>
                    <a:pt x="10497" y="7310"/>
                    <a:pt x="10378" y="10176"/>
                    <a:pt x="10319" y="12983"/>
                  </a:cubicBezTo>
                  <a:cubicBezTo>
                    <a:pt x="10260" y="14268"/>
                    <a:pt x="10141" y="15573"/>
                    <a:pt x="10240" y="16858"/>
                  </a:cubicBezTo>
                  <a:cubicBezTo>
                    <a:pt x="10280" y="17549"/>
                    <a:pt x="10359" y="18281"/>
                    <a:pt x="10339" y="18973"/>
                  </a:cubicBezTo>
                  <a:cubicBezTo>
                    <a:pt x="10675" y="18538"/>
                    <a:pt x="11228" y="18221"/>
                    <a:pt x="11762" y="18142"/>
                  </a:cubicBezTo>
                  <a:cubicBezTo>
                    <a:pt x="11584" y="17589"/>
                    <a:pt x="11564" y="16858"/>
                    <a:pt x="11545" y="16442"/>
                  </a:cubicBezTo>
                  <a:cubicBezTo>
                    <a:pt x="11446" y="14881"/>
                    <a:pt x="11525" y="13339"/>
                    <a:pt x="11584" y="11777"/>
                  </a:cubicBezTo>
                  <a:cubicBezTo>
                    <a:pt x="11663" y="10591"/>
                    <a:pt x="11683" y="9405"/>
                    <a:pt x="11762" y="8239"/>
                  </a:cubicBezTo>
                  <a:cubicBezTo>
                    <a:pt x="11881" y="6579"/>
                    <a:pt x="12256" y="4661"/>
                    <a:pt x="11762" y="3021"/>
                  </a:cubicBezTo>
                  <a:cubicBezTo>
                    <a:pt x="10280" y="2368"/>
                    <a:pt x="8817" y="1815"/>
                    <a:pt x="7216" y="1400"/>
                  </a:cubicBezTo>
                  <a:cubicBezTo>
                    <a:pt x="6227" y="1143"/>
                    <a:pt x="5219" y="926"/>
                    <a:pt x="4231" y="629"/>
                  </a:cubicBezTo>
                  <a:cubicBezTo>
                    <a:pt x="3361" y="352"/>
                    <a:pt x="2472" y="115"/>
                    <a:pt x="1562" y="36"/>
                  </a:cubicBezTo>
                  <a:cubicBezTo>
                    <a:pt x="1391" y="16"/>
                    <a:pt x="1206" y="0"/>
                    <a:pt x="1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5266775" y="2751875"/>
              <a:ext cx="95425" cy="191050"/>
            </a:xfrm>
            <a:custGeom>
              <a:avLst/>
              <a:gdLst/>
              <a:ahLst/>
              <a:cxnLst/>
              <a:rect l="l" t="t" r="r" b="b"/>
              <a:pathLst>
                <a:path w="3817" h="7642" extrusionOk="0">
                  <a:moveTo>
                    <a:pt x="1660" y="1"/>
                  </a:moveTo>
                  <a:cubicBezTo>
                    <a:pt x="1520" y="1"/>
                    <a:pt x="1390" y="88"/>
                    <a:pt x="1425" y="251"/>
                  </a:cubicBezTo>
                  <a:cubicBezTo>
                    <a:pt x="1484" y="844"/>
                    <a:pt x="1524" y="1437"/>
                    <a:pt x="1524" y="2030"/>
                  </a:cubicBezTo>
                  <a:cubicBezTo>
                    <a:pt x="1128" y="1951"/>
                    <a:pt x="733" y="1892"/>
                    <a:pt x="358" y="1813"/>
                  </a:cubicBezTo>
                  <a:cubicBezTo>
                    <a:pt x="338" y="1809"/>
                    <a:pt x="318" y="1807"/>
                    <a:pt x="300" y="1807"/>
                  </a:cubicBezTo>
                  <a:cubicBezTo>
                    <a:pt x="68" y="1807"/>
                    <a:pt x="1" y="2136"/>
                    <a:pt x="239" y="2228"/>
                  </a:cubicBezTo>
                  <a:cubicBezTo>
                    <a:pt x="654" y="2406"/>
                    <a:pt x="1069" y="2525"/>
                    <a:pt x="1524" y="2623"/>
                  </a:cubicBezTo>
                  <a:cubicBezTo>
                    <a:pt x="1524" y="3118"/>
                    <a:pt x="1484" y="3612"/>
                    <a:pt x="1484" y="4086"/>
                  </a:cubicBezTo>
                  <a:cubicBezTo>
                    <a:pt x="1465" y="4818"/>
                    <a:pt x="1425" y="5569"/>
                    <a:pt x="1385" y="6300"/>
                  </a:cubicBezTo>
                  <a:cubicBezTo>
                    <a:pt x="1366" y="6676"/>
                    <a:pt x="1267" y="7091"/>
                    <a:pt x="1366" y="7466"/>
                  </a:cubicBezTo>
                  <a:cubicBezTo>
                    <a:pt x="1403" y="7577"/>
                    <a:pt x="1500" y="7642"/>
                    <a:pt x="1598" y="7642"/>
                  </a:cubicBezTo>
                  <a:cubicBezTo>
                    <a:pt x="1657" y="7642"/>
                    <a:pt x="1716" y="7617"/>
                    <a:pt x="1761" y="7565"/>
                  </a:cubicBezTo>
                  <a:cubicBezTo>
                    <a:pt x="2018" y="7308"/>
                    <a:pt x="1959" y="6853"/>
                    <a:pt x="1978" y="6498"/>
                  </a:cubicBezTo>
                  <a:cubicBezTo>
                    <a:pt x="2038" y="5727"/>
                    <a:pt x="2077" y="4976"/>
                    <a:pt x="2117" y="4225"/>
                  </a:cubicBezTo>
                  <a:cubicBezTo>
                    <a:pt x="2137" y="3730"/>
                    <a:pt x="2137" y="3256"/>
                    <a:pt x="2137" y="2762"/>
                  </a:cubicBezTo>
                  <a:cubicBezTo>
                    <a:pt x="2176" y="2801"/>
                    <a:pt x="2235" y="2801"/>
                    <a:pt x="2314" y="2821"/>
                  </a:cubicBezTo>
                  <a:cubicBezTo>
                    <a:pt x="2622" y="2898"/>
                    <a:pt x="3061" y="3094"/>
                    <a:pt x="3417" y="3094"/>
                  </a:cubicBezTo>
                  <a:cubicBezTo>
                    <a:pt x="3519" y="3094"/>
                    <a:pt x="3615" y="3078"/>
                    <a:pt x="3698" y="3038"/>
                  </a:cubicBezTo>
                  <a:cubicBezTo>
                    <a:pt x="3797" y="2999"/>
                    <a:pt x="3817" y="2821"/>
                    <a:pt x="3757" y="2722"/>
                  </a:cubicBezTo>
                  <a:cubicBezTo>
                    <a:pt x="3560" y="2347"/>
                    <a:pt x="2809" y="2327"/>
                    <a:pt x="2453" y="2248"/>
                  </a:cubicBezTo>
                  <a:cubicBezTo>
                    <a:pt x="2354" y="2228"/>
                    <a:pt x="2235" y="2208"/>
                    <a:pt x="2137" y="2169"/>
                  </a:cubicBezTo>
                  <a:lnTo>
                    <a:pt x="2137" y="1754"/>
                  </a:lnTo>
                  <a:cubicBezTo>
                    <a:pt x="2137" y="1259"/>
                    <a:pt x="2156" y="607"/>
                    <a:pt x="1919" y="133"/>
                  </a:cubicBezTo>
                  <a:cubicBezTo>
                    <a:pt x="1862" y="43"/>
                    <a:pt x="1759" y="1"/>
                    <a:pt x="16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42"/>
          <p:cNvGrpSpPr/>
          <p:nvPr/>
        </p:nvGrpSpPr>
        <p:grpSpPr>
          <a:xfrm>
            <a:off x="6740059" y="747034"/>
            <a:ext cx="1064900" cy="1367423"/>
            <a:chOff x="371475" y="3248099"/>
            <a:chExt cx="1266833" cy="1626723"/>
          </a:xfrm>
        </p:grpSpPr>
        <p:sp>
          <p:nvSpPr>
            <p:cNvPr id="998" name="Google Shape;998;p42"/>
            <p:cNvSpPr/>
            <p:nvPr/>
          </p:nvSpPr>
          <p:spPr>
            <a:xfrm>
              <a:off x="579166" y="3248099"/>
              <a:ext cx="836888" cy="753985"/>
            </a:xfrm>
            <a:custGeom>
              <a:avLst/>
              <a:gdLst/>
              <a:ahLst/>
              <a:cxnLst/>
              <a:rect l="l" t="t" r="r" b="b"/>
              <a:pathLst>
                <a:path w="11387" h="10259" extrusionOk="0">
                  <a:moveTo>
                    <a:pt x="5753" y="0"/>
                  </a:moveTo>
                  <a:cubicBezTo>
                    <a:pt x="3260" y="0"/>
                    <a:pt x="904" y="1843"/>
                    <a:pt x="436" y="4341"/>
                  </a:cubicBezTo>
                  <a:cubicBezTo>
                    <a:pt x="1" y="6772"/>
                    <a:pt x="1661" y="9184"/>
                    <a:pt x="3934" y="9975"/>
                  </a:cubicBezTo>
                  <a:cubicBezTo>
                    <a:pt x="4496" y="10166"/>
                    <a:pt x="5087" y="10258"/>
                    <a:pt x="5680" y="10258"/>
                  </a:cubicBezTo>
                  <a:cubicBezTo>
                    <a:pt x="7113" y="10258"/>
                    <a:pt x="8553" y="9716"/>
                    <a:pt x="9588" y="8710"/>
                  </a:cubicBezTo>
                  <a:cubicBezTo>
                    <a:pt x="11387" y="6931"/>
                    <a:pt x="11149" y="3906"/>
                    <a:pt x="9667" y="2009"/>
                  </a:cubicBezTo>
                  <a:cubicBezTo>
                    <a:pt x="8995" y="1139"/>
                    <a:pt x="8145" y="506"/>
                    <a:pt x="7117" y="131"/>
                  </a:cubicBezTo>
                  <a:cubicBezTo>
                    <a:pt x="7092" y="126"/>
                    <a:pt x="7069" y="123"/>
                    <a:pt x="7047" y="123"/>
                  </a:cubicBezTo>
                  <a:cubicBezTo>
                    <a:pt x="6981" y="123"/>
                    <a:pt x="6929" y="146"/>
                    <a:pt x="6900" y="190"/>
                  </a:cubicBezTo>
                  <a:cubicBezTo>
                    <a:pt x="6860" y="151"/>
                    <a:pt x="6840" y="131"/>
                    <a:pt x="6801" y="111"/>
                  </a:cubicBezTo>
                  <a:cubicBezTo>
                    <a:pt x="6452" y="36"/>
                    <a:pt x="6101" y="0"/>
                    <a:pt x="5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825515" y="3375904"/>
              <a:ext cx="352262" cy="468678"/>
            </a:xfrm>
            <a:custGeom>
              <a:avLst/>
              <a:gdLst/>
              <a:ahLst/>
              <a:cxnLst/>
              <a:rect l="l" t="t" r="r" b="b"/>
              <a:pathLst>
                <a:path w="4793" h="6377" extrusionOk="0">
                  <a:moveTo>
                    <a:pt x="3078" y="1"/>
                  </a:moveTo>
                  <a:cubicBezTo>
                    <a:pt x="2889" y="1"/>
                    <a:pt x="2678" y="48"/>
                    <a:pt x="2520" y="72"/>
                  </a:cubicBezTo>
                  <a:cubicBezTo>
                    <a:pt x="2223" y="131"/>
                    <a:pt x="1966" y="171"/>
                    <a:pt x="1729" y="349"/>
                  </a:cubicBezTo>
                  <a:cubicBezTo>
                    <a:pt x="1700" y="330"/>
                    <a:pt x="1667" y="321"/>
                    <a:pt x="1633" y="321"/>
                  </a:cubicBezTo>
                  <a:cubicBezTo>
                    <a:pt x="1526" y="321"/>
                    <a:pt x="1413" y="407"/>
                    <a:pt x="1413" y="527"/>
                  </a:cubicBezTo>
                  <a:cubicBezTo>
                    <a:pt x="1432" y="1041"/>
                    <a:pt x="1591" y="1554"/>
                    <a:pt x="1709" y="2068"/>
                  </a:cubicBezTo>
                  <a:cubicBezTo>
                    <a:pt x="1215" y="2029"/>
                    <a:pt x="721" y="1910"/>
                    <a:pt x="286" y="1752"/>
                  </a:cubicBezTo>
                  <a:cubicBezTo>
                    <a:pt x="273" y="1749"/>
                    <a:pt x="261" y="1748"/>
                    <a:pt x="249" y="1748"/>
                  </a:cubicBezTo>
                  <a:cubicBezTo>
                    <a:pt x="93" y="1748"/>
                    <a:pt x="1" y="1975"/>
                    <a:pt x="148" y="2049"/>
                  </a:cubicBezTo>
                  <a:lnTo>
                    <a:pt x="148" y="2108"/>
                  </a:lnTo>
                  <a:cubicBezTo>
                    <a:pt x="148" y="2444"/>
                    <a:pt x="187" y="2859"/>
                    <a:pt x="306" y="3195"/>
                  </a:cubicBezTo>
                  <a:cubicBezTo>
                    <a:pt x="306" y="3195"/>
                    <a:pt x="306" y="3215"/>
                    <a:pt x="326" y="3215"/>
                  </a:cubicBezTo>
                  <a:cubicBezTo>
                    <a:pt x="247" y="3309"/>
                    <a:pt x="331" y="3467"/>
                    <a:pt x="439" y="3467"/>
                  </a:cubicBezTo>
                  <a:cubicBezTo>
                    <a:pt x="466" y="3467"/>
                    <a:pt x="495" y="3456"/>
                    <a:pt x="523" y="3432"/>
                  </a:cubicBezTo>
                  <a:cubicBezTo>
                    <a:pt x="938" y="3116"/>
                    <a:pt x="1393" y="2938"/>
                    <a:pt x="1887" y="2839"/>
                  </a:cubicBezTo>
                  <a:lnTo>
                    <a:pt x="1887" y="2839"/>
                  </a:lnTo>
                  <a:cubicBezTo>
                    <a:pt x="2025" y="3907"/>
                    <a:pt x="1986" y="4935"/>
                    <a:pt x="1472" y="5883"/>
                  </a:cubicBezTo>
                  <a:cubicBezTo>
                    <a:pt x="1385" y="6041"/>
                    <a:pt x="1529" y="6167"/>
                    <a:pt x="1659" y="6167"/>
                  </a:cubicBezTo>
                  <a:cubicBezTo>
                    <a:pt x="1676" y="6167"/>
                    <a:pt x="1693" y="6165"/>
                    <a:pt x="1709" y="6160"/>
                  </a:cubicBezTo>
                  <a:cubicBezTo>
                    <a:pt x="2124" y="6279"/>
                    <a:pt x="2579" y="6299"/>
                    <a:pt x="3014" y="6299"/>
                  </a:cubicBezTo>
                  <a:lnTo>
                    <a:pt x="3073" y="6299"/>
                  </a:lnTo>
                  <a:cubicBezTo>
                    <a:pt x="3114" y="6353"/>
                    <a:pt x="3166" y="6377"/>
                    <a:pt x="3217" y="6377"/>
                  </a:cubicBezTo>
                  <a:cubicBezTo>
                    <a:pt x="3313" y="6377"/>
                    <a:pt x="3402" y="6290"/>
                    <a:pt x="3389" y="6160"/>
                  </a:cubicBezTo>
                  <a:cubicBezTo>
                    <a:pt x="3192" y="5093"/>
                    <a:pt x="2994" y="3927"/>
                    <a:pt x="3014" y="2820"/>
                  </a:cubicBezTo>
                  <a:lnTo>
                    <a:pt x="3014" y="2820"/>
                  </a:lnTo>
                  <a:cubicBezTo>
                    <a:pt x="3449" y="2899"/>
                    <a:pt x="3804" y="3057"/>
                    <a:pt x="4259" y="3195"/>
                  </a:cubicBezTo>
                  <a:cubicBezTo>
                    <a:pt x="4272" y="3199"/>
                    <a:pt x="4286" y="3201"/>
                    <a:pt x="4299" y="3201"/>
                  </a:cubicBezTo>
                  <a:cubicBezTo>
                    <a:pt x="4426" y="3201"/>
                    <a:pt x="4548" y="3043"/>
                    <a:pt x="4477" y="2918"/>
                  </a:cubicBezTo>
                  <a:cubicBezTo>
                    <a:pt x="4674" y="2523"/>
                    <a:pt x="4793" y="2128"/>
                    <a:pt x="4694" y="1653"/>
                  </a:cubicBezTo>
                  <a:cubicBezTo>
                    <a:pt x="4680" y="1557"/>
                    <a:pt x="4609" y="1499"/>
                    <a:pt x="4521" y="1499"/>
                  </a:cubicBezTo>
                  <a:cubicBezTo>
                    <a:pt x="4482" y="1499"/>
                    <a:pt x="4440" y="1511"/>
                    <a:pt x="4397" y="1535"/>
                  </a:cubicBezTo>
                  <a:cubicBezTo>
                    <a:pt x="4359" y="1457"/>
                    <a:pt x="4270" y="1397"/>
                    <a:pt x="4180" y="1397"/>
                  </a:cubicBezTo>
                  <a:cubicBezTo>
                    <a:pt x="4132" y="1397"/>
                    <a:pt x="4083" y="1414"/>
                    <a:pt x="4042" y="1456"/>
                  </a:cubicBezTo>
                  <a:cubicBezTo>
                    <a:pt x="3745" y="1732"/>
                    <a:pt x="3409" y="1910"/>
                    <a:pt x="3073" y="2009"/>
                  </a:cubicBezTo>
                  <a:cubicBezTo>
                    <a:pt x="3152" y="1475"/>
                    <a:pt x="3291" y="942"/>
                    <a:pt x="3508" y="448"/>
                  </a:cubicBezTo>
                  <a:cubicBezTo>
                    <a:pt x="3567" y="329"/>
                    <a:pt x="3548" y="230"/>
                    <a:pt x="3449" y="151"/>
                  </a:cubicBezTo>
                  <a:cubicBezTo>
                    <a:pt x="3409" y="131"/>
                    <a:pt x="3409" y="92"/>
                    <a:pt x="3389" y="72"/>
                  </a:cubicBezTo>
                  <a:cubicBezTo>
                    <a:pt x="3306" y="19"/>
                    <a:pt x="3196" y="1"/>
                    <a:pt x="30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371475" y="4062776"/>
              <a:ext cx="1266833" cy="812046"/>
            </a:xfrm>
            <a:custGeom>
              <a:avLst/>
              <a:gdLst/>
              <a:ahLst/>
              <a:cxnLst/>
              <a:rect l="l" t="t" r="r" b="b"/>
              <a:pathLst>
                <a:path w="17237" h="11049" extrusionOk="0">
                  <a:moveTo>
                    <a:pt x="15399" y="1"/>
                  </a:moveTo>
                  <a:cubicBezTo>
                    <a:pt x="14861" y="1"/>
                    <a:pt x="14319" y="57"/>
                    <a:pt x="13896" y="76"/>
                  </a:cubicBezTo>
                  <a:cubicBezTo>
                    <a:pt x="12611" y="115"/>
                    <a:pt x="11346" y="273"/>
                    <a:pt x="10062" y="273"/>
                  </a:cubicBezTo>
                  <a:cubicBezTo>
                    <a:pt x="9997" y="274"/>
                    <a:pt x="9932" y="274"/>
                    <a:pt x="9868" y="274"/>
                  </a:cubicBezTo>
                  <a:cubicBezTo>
                    <a:pt x="7906" y="274"/>
                    <a:pt x="5927" y="84"/>
                    <a:pt x="3949" y="84"/>
                  </a:cubicBezTo>
                  <a:cubicBezTo>
                    <a:pt x="2962" y="84"/>
                    <a:pt x="1974" y="132"/>
                    <a:pt x="989" y="273"/>
                  </a:cubicBezTo>
                  <a:cubicBezTo>
                    <a:pt x="960" y="236"/>
                    <a:pt x="909" y="211"/>
                    <a:pt x="862" y="211"/>
                  </a:cubicBezTo>
                  <a:cubicBezTo>
                    <a:pt x="810" y="211"/>
                    <a:pt x="762" y="241"/>
                    <a:pt x="751" y="313"/>
                  </a:cubicBezTo>
                  <a:cubicBezTo>
                    <a:pt x="0" y="4444"/>
                    <a:pt x="4685" y="6698"/>
                    <a:pt x="8045" y="7034"/>
                  </a:cubicBezTo>
                  <a:cubicBezTo>
                    <a:pt x="8085" y="7034"/>
                    <a:pt x="8164" y="7034"/>
                    <a:pt x="8203" y="7053"/>
                  </a:cubicBezTo>
                  <a:cubicBezTo>
                    <a:pt x="6899" y="7468"/>
                    <a:pt x="6187" y="8991"/>
                    <a:pt x="6029" y="10354"/>
                  </a:cubicBezTo>
                  <a:cubicBezTo>
                    <a:pt x="6029" y="10453"/>
                    <a:pt x="6108" y="10513"/>
                    <a:pt x="6187" y="10552"/>
                  </a:cubicBezTo>
                  <a:cubicBezTo>
                    <a:pt x="6128" y="10651"/>
                    <a:pt x="6187" y="10789"/>
                    <a:pt x="6306" y="10809"/>
                  </a:cubicBezTo>
                  <a:cubicBezTo>
                    <a:pt x="6911" y="10994"/>
                    <a:pt x="7563" y="11048"/>
                    <a:pt x="8208" y="11048"/>
                  </a:cubicBezTo>
                  <a:cubicBezTo>
                    <a:pt x="8595" y="11048"/>
                    <a:pt x="8979" y="11029"/>
                    <a:pt x="9350" y="11007"/>
                  </a:cubicBezTo>
                  <a:cubicBezTo>
                    <a:pt x="10160" y="10967"/>
                    <a:pt x="11505" y="10947"/>
                    <a:pt x="12157" y="10453"/>
                  </a:cubicBezTo>
                  <a:cubicBezTo>
                    <a:pt x="12236" y="10394"/>
                    <a:pt x="12256" y="10295"/>
                    <a:pt x="12256" y="10216"/>
                  </a:cubicBezTo>
                  <a:cubicBezTo>
                    <a:pt x="12256" y="10196"/>
                    <a:pt x="12295" y="10177"/>
                    <a:pt x="12295" y="10117"/>
                  </a:cubicBezTo>
                  <a:cubicBezTo>
                    <a:pt x="12315" y="8714"/>
                    <a:pt x="11149" y="7449"/>
                    <a:pt x="9844" y="7053"/>
                  </a:cubicBezTo>
                  <a:cubicBezTo>
                    <a:pt x="13027" y="6836"/>
                    <a:pt x="16308" y="5235"/>
                    <a:pt x="16861" y="1815"/>
                  </a:cubicBezTo>
                  <a:cubicBezTo>
                    <a:pt x="16901" y="1479"/>
                    <a:pt x="16940" y="1104"/>
                    <a:pt x="16940" y="748"/>
                  </a:cubicBezTo>
                  <a:lnTo>
                    <a:pt x="16960" y="748"/>
                  </a:lnTo>
                  <a:cubicBezTo>
                    <a:pt x="17158" y="728"/>
                    <a:pt x="17237" y="491"/>
                    <a:pt x="17059" y="372"/>
                  </a:cubicBezTo>
                  <a:cubicBezTo>
                    <a:pt x="16636" y="76"/>
                    <a:pt x="16020" y="1"/>
                    <a:pt x="15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46">
            <a:hlinkClick r:id="" action="ppaction://noaction"/>
          </p:cNvPr>
          <p:cNvSpPr/>
          <p:nvPr/>
        </p:nvSpPr>
        <p:spPr>
          <a:xfrm>
            <a:off x="2900819" y="2695875"/>
            <a:ext cx="1092300" cy="48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28600" dist="19050" dir="54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6">
            <a:hlinkClick r:id="" action="ppaction://noaction"/>
          </p:cNvPr>
          <p:cNvSpPr/>
          <p:nvPr/>
        </p:nvSpPr>
        <p:spPr>
          <a:xfrm>
            <a:off x="2900819" y="3831875"/>
            <a:ext cx="1092300" cy="48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28600" dist="19050" dir="54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6">
            <a:hlinkClick r:id="rId3" action="ppaction://hlinksldjump"/>
          </p:cNvPr>
          <p:cNvSpPr/>
          <p:nvPr/>
        </p:nvSpPr>
        <p:spPr>
          <a:xfrm>
            <a:off x="2900819" y="1552075"/>
            <a:ext cx="1092300" cy="48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28600" dist="19050" dir="54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6"/>
          <p:cNvSpPr/>
          <p:nvPr/>
        </p:nvSpPr>
        <p:spPr>
          <a:xfrm>
            <a:off x="713225" y="491125"/>
            <a:ext cx="7717500" cy="48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28600" dist="19050" dir="54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6"/>
          <p:cNvSpPr txBox="1">
            <a:spLocks noGrp="1"/>
          </p:cNvSpPr>
          <p:nvPr>
            <p:ph type="title" idx="9"/>
          </p:nvPr>
        </p:nvSpPr>
        <p:spPr>
          <a:xfrm>
            <a:off x="811900" y="570925"/>
            <a:ext cx="7267800" cy="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lt2"/>
                </a:solidFill>
              </a:rPr>
              <a:t>SADRŽAJ PREZENTACIJE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75" name="Google Shape;1075;p46"/>
          <p:cNvSpPr txBox="1">
            <a:spLocks noGrp="1"/>
          </p:cNvSpPr>
          <p:nvPr>
            <p:ph type="title"/>
          </p:nvPr>
        </p:nvSpPr>
        <p:spPr>
          <a:xfrm>
            <a:off x="4145513" y="1411375"/>
            <a:ext cx="13224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UVOD</a:t>
            </a:r>
            <a:endParaRPr dirty="0"/>
          </a:p>
        </p:txBody>
      </p:sp>
      <p:sp>
        <p:nvSpPr>
          <p:cNvPr id="1077" name="Google Shape;1077;p46"/>
          <p:cNvSpPr txBox="1">
            <a:spLocks noGrp="1"/>
          </p:cNvSpPr>
          <p:nvPr>
            <p:ph type="title" idx="3"/>
          </p:nvPr>
        </p:nvSpPr>
        <p:spPr>
          <a:xfrm>
            <a:off x="4147500" y="2555175"/>
            <a:ext cx="1941412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SV. IVAN TROGIRSKI</a:t>
            </a:r>
            <a:endParaRPr dirty="0"/>
          </a:p>
        </p:txBody>
      </p:sp>
      <p:sp>
        <p:nvSpPr>
          <p:cNvPr id="1079" name="Google Shape;1079;p46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3067619" y="2712375"/>
            <a:ext cx="75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80" name="Google Shape;1080;p46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067619" y="1568575"/>
            <a:ext cx="75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81" name="Google Shape;1081;p46"/>
          <p:cNvSpPr txBox="1">
            <a:spLocks noGrp="1"/>
          </p:cNvSpPr>
          <p:nvPr>
            <p:ph type="title" idx="6"/>
          </p:nvPr>
        </p:nvSpPr>
        <p:spPr>
          <a:xfrm>
            <a:off x="4145513" y="3691175"/>
            <a:ext cx="1322400" cy="7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ZASLUGE</a:t>
            </a:r>
            <a:endParaRPr dirty="0"/>
          </a:p>
        </p:txBody>
      </p:sp>
      <p:sp>
        <p:nvSpPr>
          <p:cNvPr id="1083" name="Google Shape;1083;p46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067619" y="3848375"/>
            <a:ext cx="75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084" name="Google Shape;1084;p46"/>
          <p:cNvGrpSpPr/>
          <p:nvPr/>
        </p:nvGrpSpPr>
        <p:grpSpPr>
          <a:xfrm>
            <a:off x="1074483" y="2106900"/>
            <a:ext cx="1229047" cy="1658328"/>
            <a:chOff x="5017250" y="3219720"/>
            <a:chExt cx="531250" cy="716805"/>
          </a:xfrm>
        </p:grpSpPr>
        <p:sp>
          <p:nvSpPr>
            <p:cNvPr id="1085" name="Google Shape;1085;p46"/>
            <p:cNvSpPr/>
            <p:nvPr/>
          </p:nvSpPr>
          <p:spPr>
            <a:xfrm>
              <a:off x="5055800" y="3440600"/>
              <a:ext cx="452175" cy="495925"/>
            </a:xfrm>
            <a:custGeom>
              <a:avLst/>
              <a:gdLst/>
              <a:ahLst/>
              <a:cxnLst/>
              <a:rect l="l" t="t" r="r" b="b"/>
              <a:pathLst>
                <a:path w="18087" h="19837" extrusionOk="0">
                  <a:moveTo>
                    <a:pt x="15745" y="0"/>
                  </a:moveTo>
                  <a:cubicBezTo>
                    <a:pt x="15369" y="0"/>
                    <a:pt x="15023" y="20"/>
                    <a:pt x="14825" y="20"/>
                  </a:cubicBezTo>
                  <a:cubicBezTo>
                    <a:pt x="14015" y="20"/>
                    <a:pt x="13185" y="60"/>
                    <a:pt x="12374" y="99"/>
                  </a:cubicBezTo>
                  <a:cubicBezTo>
                    <a:pt x="11841" y="89"/>
                    <a:pt x="11317" y="84"/>
                    <a:pt x="10793" y="84"/>
                  </a:cubicBezTo>
                  <a:cubicBezTo>
                    <a:pt x="10269" y="84"/>
                    <a:pt x="9745" y="89"/>
                    <a:pt x="9212" y="99"/>
                  </a:cubicBezTo>
                  <a:cubicBezTo>
                    <a:pt x="7887" y="139"/>
                    <a:pt x="6563" y="178"/>
                    <a:pt x="5239" y="198"/>
                  </a:cubicBezTo>
                  <a:cubicBezTo>
                    <a:pt x="4250" y="119"/>
                    <a:pt x="3262" y="20"/>
                    <a:pt x="2293" y="20"/>
                  </a:cubicBezTo>
                  <a:cubicBezTo>
                    <a:pt x="2194" y="20"/>
                    <a:pt x="2076" y="19"/>
                    <a:pt x="1945" y="19"/>
                  </a:cubicBezTo>
                  <a:cubicBezTo>
                    <a:pt x="1423" y="19"/>
                    <a:pt x="708" y="44"/>
                    <a:pt x="297" y="297"/>
                  </a:cubicBezTo>
                  <a:lnTo>
                    <a:pt x="238" y="297"/>
                  </a:lnTo>
                  <a:cubicBezTo>
                    <a:pt x="178" y="297"/>
                    <a:pt x="139" y="376"/>
                    <a:pt x="139" y="435"/>
                  </a:cubicBezTo>
                  <a:cubicBezTo>
                    <a:pt x="99" y="475"/>
                    <a:pt x="79" y="494"/>
                    <a:pt x="40" y="554"/>
                  </a:cubicBezTo>
                  <a:cubicBezTo>
                    <a:pt x="0" y="633"/>
                    <a:pt x="40" y="692"/>
                    <a:pt x="119" y="732"/>
                  </a:cubicBezTo>
                  <a:lnTo>
                    <a:pt x="139" y="732"/>
                  </a:lnTo>
                  <a:cubicBezTo>
                    <a:pt x="99" y="1246"/>
                    <a:pt x="119" y="1740"/>
                    <a:pt x="198" y="2214"/>
                  </a:cubicBezTo>
                  <a:cubicBezTo>
                    <a:pt x="376" y="5179"/>
                    <a:pt x="3262" y="7018"/>
                    <a:pt x="6207" y="7769"/>
                  </a:cubicBezTo>
                  <a:cubicBezTo>
                    <a:pt x="6306" y="7848"/>
                    <a:pt x="6365" y="7907"/>
                    <a:pt x="6464" y="7986"/>
                  </a:cubicBezTo>
                  <a:cubicBezTo>
                    <a:pt x="6464" y="8026"/>
                    <a:pt x="6504" y="8065"/>
                    <a:pt x="6523" y="8105"/>
                  </a:cubicBezTo>
                  <a:cubicBezTo>
                    <a:pt x="7116" y="8856"/>
                    <a:pt x="7314" y="9706"/>
                    <a:pt x="7334" y="10635"/>
                  </a:cubicBezTo>
                  <a:cubicBezTo>
                    <a:pt x="7334" y="11188"/>
                    <a:pt x="7255" y="11781"/>
                    <a:pt x="7156" y="12315"/>
                  </a:cubicBezTo>
                  <a:cubicBezTo>
                    <a:pt x="7097" y="12750"/>
                    <a:pt x="6998" y="13205"/>
                    <a:pt x="6859" y="13639"/>
                  </a:cubicBezTo>
                  <a:cubicBezTo>
                    <a:pt x="6563" y="14628"/>
                    <a:pt x="5970" y="15537"/>
                    <a:pt x="5851" y="16525"/>
                  </a:cubicBezTo>
                  <a:cubicBezTo>
                    <a:pt x="5832" y="16703"/>
                    <a:pt x="5950" y="16822"/>
                    <a:pt x="6069" y="16861"/>
                  </a:cubicBezTo>
                  <a:cubicBezTo>
                    <a:pt x="5733" y="16881"/>
                    <a:pt x="5436" y="16901"/>
                    <a:pt x="5140" y="16901"/>
                  </a:cubicBezTo>
                  <a:cubicBezTo>
                    <a:pt x="5102" y="16876"/>
                    <a:pt x="5065" y="16851"/>
                    <a:pt x="5027" y="16851"/>
                  </a:cubicBezTo>
                  <a:cubicBezTo>
                    <a:pt x="5005" y="16851"/>
                    <a:pt x="4984" y="16859"/>
                    <a:pt x="4962" y="16881"/>
                  </a:cubicBezTo>
                  <a:lnTo>
                    <a:pt x="4942" y="16901"/>
                  </a:lnTo>
                  <a:cubicBezTo>
                    <a:pt x="4804" y="16901"/>
                    <a:pt x="4705" y="16980"/>
                    <a:pt x="4705" y="17079"/>
                  </a:cubicBezTo>
                  <a:cubicBezTo>
                    <a:pt x="4033" y="17395"/>
                    <a:pt x="3499" y="18285"/>
                    <a:pt x="3677" y="19036"/>
                  </a:cubicBezTo>
                  <a:cubicBezTo>
                    <a:pt x="3831" y="19691"/>
                    <a:pt x="4487" y="19837"/>
                    <a:pt x="5128" y="19837"/>
                  </a:cubicBezTo>
                  <a:cubicBezTo>
                    <a:pt x="5472" y="19837"/>
                    <a:pt x="5813" y="19795"/>
                    <a:pt x="6069" y="19767"/>
                  </a:cubicBezTo>
                  <a:cubicBezTo>
                    <a:pt x="7255" y="19649"/>
                    <a:pt x="8441" y="19649"/>
                    <a:pt x="9647" y="19649"/>
                  </a:cubicBezTo>
                  <a:cubicBezTo>
                    <a:pt x="10971" y="19649"/>
                    <a:pt x="12374" y="19649"/>
                    <a:pt x="13600" y="19154"/>
                  </a:cubicBezTo>
                  <a:cubicBezTo>
                    <a:pt x="13679" y="19135"/>
                    <a:pt x="13758" y="19075"/>
                    <a:pt x="13778" y="18996"/>
                  </a:cubicBezTo>
                  <a:cubicBezTo>
                    <a:pt x="13837" y="18976"/>
                    <a:pt x="13877" y="18937"/>
                    <a:pt x="13877" y="18858"/>
                  </a:cubicBezTo>
                  <a:cubicBezTo>
                    <a:pt x="13837" y="18304"/>
                    <a:pt x="13560" y="17870"/>
                    <a:pt x="13165" y="17514"/>
                  </a:cubicBezTo>
                  <a:cubicBezTo>
                    <a:pt x="13046" y="17395"/>
                    <a:pt x="12888" y="17277"/>
                    <a:pt x="12770" y="17178"/>
                  </a:cubicBezTo>
                  <a:cubicBezTo>
                    <a:pt x="12770" y="17099"/>
                    <a:pt x="12750" y="17059"/>
                    <a:pt x="12671" y="17020"/>
                  </a:cubicBezTo>
                  <a:cubicBezTo>
                    <a:pt x="12572" y="17000"/>
                    <a:pt x="12493" y="16980"/>
                    <a:pt x="12394" y="16960"/>
                  </a:cubicBezTo>
                  <a:cubicBezTo>
                    <a:pt x="12157" y="16822"/>
                    <a:pt x="11900" y="16723"/>
                    <a:pt x="11603" y="16683"/>
                  </a:cubicBezTo>
                  <a:cubicBezTo>
                    <a:pt x="11564" y="16486"/>
                    <a:pt x="11485" y="16308"/>
                    <a:pt x="11426" y="16110"/>
                  </a:cubicBezTo>
                  <a:cubicBezTo>
                    <a:pt x="11366" y="14924"/>
                    <a:pt x="11070" y="13738"/>
                    <a:pt x="10872" y="12572"/>
                  </a:cubicBezTo>
                  <a:cubicBezTo>
                    <a:pt x="10734" y="11781"/>
                    <a:pt x="10694" y="10991"/>
                    <a:pt x="10714" y="10200"/>
                  </a:cubicBezTo>
                  <a:cubicBezTo>
                    <a:pt x="10734" y="9587"/>
                    <a:pt x="10912" y="9014"/>
                    <a:pt x="11090" y="8461"/>
                  </a:cubicBezTo>
                  <a:cubicBezTo>
                    <a:pt x="11188" y="8223"/>
                    <a:pt x="11287" y="8026"/>
                    <a:pt x="11406" y="7828"/>
                  </a:cubicBezTo>
                  <a:cubicBezTo>
                    <a:pt x="11406" y="7808"/>
                    <a:pt x="11406" y="7808"/>
                    <a:pt x="11426" y="7788"/>
                  </a:cubicBezTo>
                  <a:cubicBezTo>
                    <a:pt x="13046" y="7413"/>
                    <a:pt x="14568" y="6682"/>
                    <a:pt x="15774" y="5535"/>
                  </a:cubicBezTo>
                  <a:cubicBezTo>
                    <a:pt x="16664" y="4705"/>
                    <a:pt x="17257" y="3380"/>
                    <a:pt x="17514" y="2194"/>
                  </a:cubicBezTo>
                  <a:cubicBezTo>
                    <a:pt x="17613" y="1918"/>
                    <a:pt x="18087" y="633"/>
                    <a:pt x="17711" y="376"/>
                  </a:cubicBezTo>
                  <a:cubicBezTo>
                    <a:pt x="17692" y="356"/>
                    <a:pt x="17672" y="356"/>
                    <a:pt x="17613" y="356"/>
                  </a:cubicBezTo>
                  <a:cubicBezTo>
                    <a:pt x="17578" y="114"/>
                    <a:pt x="17226" y="99"/>
                    <a:pt x="16992" y="99"/>
                  </a:cubicBezTo>
                  <a:cubicBezTo>
                    <a:pt x="16959" y="99"/>
                    <a:pt x="16928" y="99"/>
                    <a:pt x="16901" y="99"/>
                  </a:cubicBezTo>
                  <a:lnTo>
                    <a:pt x="16842" y="99"/>
                  </a:lnTo>
                  <a:cubicBezTo>
                    <a:pt x="16525" y="20"/>
                    <a:pt x="16120" y="0"/>
                    <a:pt x="15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5017250" y="3351900"/>
              <a:ext cx="531250" cy="83600"/>
            </a:xfrm>
            <a:custGeom>
              <a:avLst/>
              <a:gdLst/>
              <a:ahLst/>
              <a:cxnLst/>
              <a:rect l="l" t="t" r="r" b="b"/>
              <a:pathLst>
                <a:path w="21250" h="3344" extrusionOk="0">
                  <a:moveTo>
                    <a:pt x="16140" y="1"/>
                  </a:moveTo>
                  <a:cubicBezTo>
                    <a:pt x="15570" y="1"/>
                    <a:pt x="15007" y="25"/>
                    <a:pt x="14470" y="50"/>
                  </a:cubicBezTo>
                  <a:cubicBezTo>
                    <a:pt x="12400" y="141"/>
                    <a:pt x="10348" y="572"/>
                    <a:pt x="8281" y="572"/>
                  </a:cubicBezTo>
                  <a:cubicBezTo>
                    <a:pt x="8117" y="572"/>
                    <a:pt x="7953" y="569"/>
                    <a:pt x="7789" y="564"/>
                  </a:cubicBezTo>
                  <a:cubicBezTo>
                    <a:pt x="6405" y="544"/>
                    <a:pt x="5041" y="287"/>
                    <a:pt x="3657" y="228"/>
                  </a:cubicBezTo>
                  <a:cubicBezTo>
                    <a:pt x="3283" y="205"/>
                    <a:pt x="2831" y="167"/>
                    <a:pt x="2371" y="167"/>
                  </a:cubicBezTo>
                  <a:cubicBezTo>
                    <a:pt x="1592" y="167"/>
                    <a:pt x="786" y="277"/>
                    <a:pt x="277" y="761"/>
                  </a:cubicBezTo>
                  <a:cubicBezTo>
                    <a:pt x="178" y="840"/>
                    <a:pt x="178" y="939"/>
                    <a:pt x="198" y="1038"/>
                  </a:cubicBezTo>
                  <a:cubicBezTo>
                    <a:pt x="178" y="1117"/>
                    <a:pt x="159" y="1157"/>
                    <a:pt x="139" y="1236"/>
                  </a:cubicBezTo>
                  <a:cubicBezTo>
                    <a:pt x="60" y="1374"/>
                    <a:pt x="0" y="1552"/>
                    <a:pt x="0" y="1750"/>
                  </a:cubicBezTo>
                  <a:cubicBezTo>
                    <a:pt x="38" y="2520"/>
                    <a:pt x="720" y="3238"/>
                    <a:pt x="1501" y="3238"/>
                  </a:cubicBezTo>
                  <a:cubicBezTo>
                    <a:pt x="1541" y="3238"/>
                    <a:pt x="1581" y="3236"/>
                    <a:pt x="1621" y="3232"/>
                  </a:cubicBezTo>
                  <a:cubicBezTo>
                    <a:pt x="1641" y="3252"/>
                    <a:pt x="1661" y="3291"/>
                    <a:pt x="1720" y="3291"/>
                  </a:cubicBezTo>
                  <a:cubicBezTo>
                    <a:pt x="2222" y="3328"/>
                    <a:pt x="2727" y="3343"/>
                    <a:pt x="3234" y="3343"/>
                  </a:cubicBezTo>
                  <a:cubicBezTo>
                    <a:pt x="4083" y="3343"/>
                    <a:pt x="4938" y="3301"/>
                    <a:pt x="5792" y="3252"/>
                  </a:cubicBezTo>
                  <a:cubicBezTo>
                    <a:pt x="6077" y="3260"/>
                    <a:pt x="6355" y="3263"/>
                    <a:pt x="6621" y="3263"/>
                  </a:cubicBezTo>
                  <a:cubicBezTo>
                    <a:pt x="7685" y="3263"/>
                    <a:pt x="8552" y="3212"/>
                    <a:pt x="8836" y="3212"/>
                  </a:cubicBezTo>
                  <a:cubicBezTo>
                    <a:pt x="11169" y="3113"/>
                    <a:pt x="13521" y="3054"/>
                    <a:pt x="15893" y="3015"/>
                  </a:cubicBezTo>
                  <a:cubicBezTo>
                    <a:pt x="16209" y="3015"/>
                    <a:pt x="16526" y="3006"/>
                    <a:pt x="16848" y="3006"/>
                  </a:cubicBezTo>
                  <a:cubicBezTo>
                    <a:pt x="17009" y="3006"/>
                    <a:pt x="17171" y="3008"/>
                    <a:pt x="17336" y="3015"/>
                  </a:cubicBezTo>
                  <a:cubicBezTo>
                    <a:pt x="17988" y="3054"/>
                    <a:pt x="18680" y="3133"/>
                    <a:pt x="19352" y="3212"/>
                  </a:cubicBezTo>
                  <a:lnTo>
                    <a:pt x="19431" y="3212"/>
                  </a:lnTo>
                  <a:cubicBezTo>
                    <a:pt x="19652" y="3284"/>
                    <a:pt x="19885" y="3327"/>
                    <a:pt x="20108" y="3327"/>
                  </a:cubicBezTo>
                  <a:cubicBezTo>
                    <a:pt x="20565" y="3327"/>
                    <a:pt x="20978" y="3144"/>
                    <a:pt x="21151" y="2639"/>
                  </a:cubicBezTo>
                  <a:cubicBezTo>
                    <a:pt x="21250" y="2303"/>
                    <a:pt x="21151" y="1947"/>
                    <a:pt x="20993" y="1651"/>
                  </a:cubicBezTo>
                  <a:cubicBezTo>
                    <a:pt x="20855" y="1157"/>
                    <a:pt x="20321" y="821"/>
                    <a:pt x="19866" y="643"/>
                  </a:cubicBezTo>
                  <a:cubicBezTo>
                    <a:pt x="18732" y="123"/>
                    <a:pt x="17418" y="1"/>
                    <a:pt x="16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5169950" y="3219720"/>
              <a:ext cx="246575" cy="133225"/>
            </a:xfrm>
            <a:custGeom>
              <a:avLst/>
              <a:gdLst/>
              <a:ahLst/>
              <a:cxnLst/>
              <a:rect l="l" t="t" r="r" b="b"/>
              <a:pathLst>
                <a:path w="9863" h="5329" extrusionOk="0">
                  <a:moveTo>
                    <a:pt x="5086" y="1"/>
                  </a:moveTo>
                  <a:cubicBezTo>
                    <a:pt x="5071" y="1"/>
                    <a:pt x="5056" y="1"/>
                    <a:pt x="5041" y="1"/>
                  </a:cubicBezTo>
                  <a:cubicBezTo>
                    <a:pt x="2570" y="21"/>
                    <a:pt x="178" y="1800"/>
                    <a:pt x="119" y="4370"/>
                  </a:cubicBezTo>
                  <a:cubicBezTo>
                    <a:pt x="99" y="4488"/>
                    <a:pt x="80" y="4646"/>
                    <a:pt x="60" y="4765"/>
                  </a:cubicBezTo>
                  <a:cubicBezTo>
                    <a:pt x="60" y="4824"/>
                    <a:pt x="60" y="4864"/>
                    <a:pt x="99" y="4883"/>
                  </a:cubicBezTo>
                  <a:cubicBezTo>
                    <a:pt x="0" y="4963"/>
                    <a:pt x="0" y="5121"/>
                    <a:pt x="119" y="5140"/>
                  </a:cubicBezTo>
                  <a:cubicBezTo>
                    <a:pt x="703" y="5277"/>
                    <a:pt x="1290" y="5329"/>
                    <a:pt x="1878" y="5329"/>
                  </a:cubicBezTo>
                  <a:cubicBezTo>
                    <a:pt x="3756" y="5329"/>
                    <a:pt x="5649" y="4799"/>
                    <a:pt x="7534" y="4799"/>
                  </a:cubicBezTo>
                  <a:cubicBezTo>
                    <a:pt x="8055" y="4799"/>
                    <a:pt x="8575" y="4840"/>
                    <a:pt x="9093" y="4943"/>
                  </a:cubicBezTo>
                  <a:cubicBezTo>
                    <a:pt x="9153" y="4943"/>
                    <a:pt x="9192" y="4943"/>
                    <a:pt x="9212" y="4923"/>
                  </a:cubicBezTo>
                  <a:cubicBezTo>
                    <a:pt x="9235" y="4940"/>
                    <a:pt x="9268" y="4949"/>
                    <a:pt x="9303" y="4949"/>
                  </a:cubicBezTo>
                  <a:cubicBezTo>
                    <a:pt x="9389" y="4949"/>
                    <a:pt x="9489" y="4897"/>
                    <a:pt x="9489" y="4785"/>
                  </a:cubicBezTo>
                  <a:cubicBezTo>
                    <a:pt x="9508" y="4666"/>
                    <a:pt x="9508" y="4528"/>
                    <a:pt x="9508" y="4389"/>
                  </a:cubicBezTo>
                  <a:cubicBezTo>
                    <a:pt x="9548" y="4370"/>
                    <a:pt x="9548" y="4330"/>
                    <a:pt x="9548" y="4290"/>
                  </a:cubicBezTo>
                  <a:cubicBezTo>
                    <a:pt x="9862" y="1599"/>
                    <a:pt x="7540" y="1"/>
                    <a:pt x="5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5259900" y="3231345"/>
              <a:ext cx="57825" cy="96625"/>
            </a:xfrm>
            <a:custGeom>
              <a:avLst/>
              <a:gdLst/>
              <a:ahLst/>
              <a:cxnLst/>
              <a:rect l="l" t="t" r="r" b="b"/>
              <a:pathLst>
                <a:path w="2313" h="3865" extrusionOk="0">
                  <a:moveTo>
                    <a:pt x="1169" y="1"/>
                  </a:moveTo>
                  <a:cubicBezTo>
                    <a:pt x="1053" y="1"/>
                    <a:pt x="939" y="10"/>
                    <a:pt x="830" y="30"/>
                  </a:cubicBezTo>
                  <a:lnTo>
                    <a:pt x="791" y="30"/>
                  </a:lnTo>
                  <a:cubicBezTo>
                    <a:pt x="771" y="30"/>
                    <a:pt x="771" y="30"/>
                    <a:pt x="771" y="50"/>
                  </a:cubicBezTo>
                  <a:cubicBezTo>
                    <a:pt x="731" y="208"/>
                    <a:pt x="751" y="426"/>
                    <a:pt x="771" y="584"/>
                  </a:cubicBezTo>
                  <a:cubicBezTo>
                    <a:pt x="791" y="801"/>
                    <a:pt x="830" y="1019"/>
                    <a:pt x="850" y="1216"/>
                  </a:cubicBezTo>
                  <a:cubicBezTo>
                    <a:pt x="771" y="1216"/>
                    <a:pt x="731" y="1177"/>
                    <a:pt x="652" y="1177"/>
                  </a:cubicBezTo>
                  <a:cubicBezTo>
                    <a:pt x="554" y="1177"/>
                    <a:pt x="474" y="1137"/>
                    <a:pt x="395" y="1137"/>
                  </a:cubicBezTo>
                  <a:cubicBezTo>
                    <a:pt x="336" y="1137"/>
                    <a:pt x="257" y="1058"/>
                    <a:pt x="178" y="1058"/>
                  </a:cubicBezTo>
                  <a:cubicBezTo>
                    <a:pt x="158" y="1058"/>
                    <a:pt x="158" y="1058"/>
                    <a:pt x="138" y="1078"/>
                  </a:cubicBezTo>
                  <a:lnTo>
                    <a:pt x="138" y="1117"/>
                  </a:lnTo>
                  <a:cubicBezTo>
                    <a:pt x="59" y="1196"/>
                    <a:pt x="59" y="1414"/>
                    <a:pt x="40" y="1513"/>
                  </a:cubicBezTo>
                  <a:cubicBezTo>
                    <a:pt x="0" y="1691"/>
                    <a:pt x="0" y="1849"/>
                    <a:pt x="59" y="2007"/>
                  </a:cubicBezTo>
                  <a:cubicBezTo>
                    <a:pt x="59" y="2027"/>
                    <a:pt x="59" y="2046"/>
                    <a:pt x="79" y="2046"/>
                  </a:cubicBezTo>
                  <a:cubicBezTo>
                    <a:pt x="198" y="2046"/>
                    <a:pt x="297" y="2027"/>
                    <a:pt x="435" y="2007"/>
                  </a:cubicBezTo>
                  <a:cubicBezTo>
                    <a:pt x="554" y="1948"/>
                    <a:pt x="692" y="1928"/>
                    <a:pt x="830" y="1928"/>
                  </a:cubicBezTo>
                  <a:cubicBezTo>
                    <a:pt x="791" y="2007"/>
                    <a:pt x="791" y="2106"/>
                    <a:pt x="771" y="2185"/>
                  </a:cubicBezTo>
                  <a:lnTo>
                    <a:pt x="692" y="2541"/>
                  </a:lnTo>
                  <a:cubicBezTo>
                    <a:pt x="633" y="2936"/>
                    <a:pt x="573" y="3331"/>
                    <a:pt x="554" y="3766"/>
                  </a:cubicBezTo>
                  <a:cubicBezTo>
                    <a:pt x="554" y="3786"/>
                    <a:pt x="554" y="3786"/>
                    <a:pt x="573" y="3806"/>
                  </a:cubicBezTo>
                  <a:cubicBezTo>
                    <a:pt x="573" y="3819"/>
                    <a:pt x="583" y="3842"/>
                    <a:pt x="601" y="3842"/>
                  </a:cubicBezTo>
                  <a:cubicBezTo>
                    <a:pt x="610" y="3842"/>
                    <a:pt x="620" y="3838"/>
                    <a:pt x="633" y="3825"/>
                  </a:cubicBezTo>
                  <a:cubicBezTo>
                    <a:pt x="710" y="3812"/>
                    <a:pt x="789" y="3807"/>
                    <a:pt x="868" y="3807"/>
                  </a:cubicBezTo>
                  <a:cubicBezTo>
                    <a:pt x="1132" y="3807"/>
                    <a:pt x="1402" y="3865"/>
                    <a:pt x="1660" y="3865"/>
                  </a:cubicBezTo>
                  <a:cubicBezTo>
                    <a:pt x="1700" y="3865"/>
                    <a:pt x="1720" y="3825"/>
                    <a:pt x="1720" y="3825"/>
                  </a:cubicBezTo>
                  <a:cubicBezTo>
                    <a:pt x="1720" y="3825"/>
                    <a:pt x="1740" y="3806"/>
                    <a:pt x="1720" y="3806"/>
                  </a:cubicBezTo>
                  <a:cubicBezTo>
                    <a:pt x="1700" y="3648"/>
                    <a:pt x="1660" y="3529"/>
                    <a:pt x="1641" y="3391"/>
                  </a:cubicBezTo>
                  <a:cubicBezTo>
                    <a:pt x="1621" y="3213"/>
                    <a:pt x="1562" y="3035"/>
                    <a:pt x="1542" y="2896"/>
                  </a:cubicBezTo>
                  <a:cubicBezTo>
                    <a:pt x="1502" y="2560"/>
                    <a:pt x="1463" y="2244"/>
                    <a:pt x="1403" y="1928"/>
                  </a:cubicBezTo>
                  <a:lnTo>
                    <a:pt x="1403" y="1928"/>
                  </a:lnTo>
                  <a:cubicBezTo>
                    <a:pt x="1641" y="1987"/>
                    <a:pt x="1917" y="1948"/>
                    <a:pt x="2155" y="2106"/>
                  </a:cubicBezTo>
                  <a:cubicBezTo>
                    <a:pt x="2168" y="2112"/>
                    <a:pt x="2179" y="2115"/>
                    <a:pt x="2188" y="2115"/>
                  </a:cubicBezTo>
                  <a:cubicBezTo>
                    <a:pt x="2205" y="2115"/>
                    <a:pt x="2214" y="2106"/>
                    <a:pt x="2214" y="2106"/>
                  </a:cubicBezTo>
                  <a:cubicBezTo>
                    <a:pt x="2293" y="2066"/>
                    <a:pt x="2313" y="2046"/>
                    <a:pt x="2313" y="2027"/>
                  </a:cubicBezTo>
                  <a:cubicBezTo>
                    <a:pt x="2253" y="1849"/>
                    <a:pt x="2253" y="1710"/>
                    <a:pt x="2253" y="1533"/>
                  </a:cubicBezTo>
                  <a:cubicBezTo>
                    <a:pt x="2253" y="1414"/>
                    <a:pt x="2313" y="1216"/>
                    <a:pt x="2253" y="1078"/>
                  </a:cubicBezTo>
                  <a:lnTo>
                    <a:pt x="2253" y="1058"/>
                  </a:lnTo>
                  <a:lnTo>
                    <a:pt x="2253" y="1038"/>
                  </a:lnTo>
                  <a:cubicBezTo>
                    <a:pt x="2293" y="1019"/>
                    <a:pt x="2234" y="979"/>
                    <a:pt x="2214" y="979"/>
                  </a:cubicBezTo>
                  <a:cubicBezTo>
                    <a:pt x="2155" y="1019"/>
                    <a:pt x="2115" y="1058"/>
                    <a:pt x="2036" y="1078"/>
                  </a:cubicBezTo>
                  <a:lnTo>
                    <a:pt x="1819" y="1157"/>
                  </a:lnTo>
                  <a:cubicBezTo>
                    <a:pt x="1680" y="1177"/>
                    <a:pt x="1542" y="1216"/>
                    <a:pt x="1423" y="1236"/>
                  </a:cubicBezTo>
                  <a:cubicBezTo>
                    <a:pt x="1463" y="860"/>
                    <a:pt x="1443" y="485"/>
                    <a:pt x="1562" y="129"/>
                  </a:cubicBezTo>
                  <a:cubicBezTo>
                    <a:pt x="1562" y="90"/>
                    <a:pt x="1562" y="70"/>
                    <a:pt x="1542" y="70"/>
                  </a:cubicBezTo>
                  <a:cubicBezTo>
                    <a:pt x="1542" y="50"/>
                    <a:pt x="1522" y="50"/>
                    <a:pt x="1522" y="30"/>
                  </a:cubicBezTo>
                  <a:cubicBezTo>
                    <a:pt x="1403" y="10"/>
                    <a:pt x="1285" y="1"/>
                    <a:pt x="1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46"/>
          <p:cNvGrpSpPr/>
          <p:nvPr/>
        </p:nvGrpSpPr>
        <p:grpSpPr>
          <a:xfrm>
            <a:off x="8077200" y="642950"/>
            <a:ext cx="99900" cy="171000"/>
            <a:chOff x="8077200" y="642950"/>
            <a:chExt cx="99900" cy="171000"/>
          </a:xfrm>
        </p:grpSpPr>
        <p:grpSp>
          <p:nvGrpSpPr>
            <p:cNvPr id="1090" name="Google Shape;1090;p46"/>
            <p:cNvGrpSpPr/>
            <p:nvPr/>
          </p:nvGrpSpPr>
          <p:grpSpPr>
            <a:xfrm>
              <a:off x="8093940" y="658648"/>
              <a:ext cx="72765" cy="145537"/>
              <a:chOff x="7522775" y="641725"/>
              <a:chExt cx="89700" cy="179388"/>
            </a:xfrm>
          </p:grpSpPr>
          <p:cxnSp>
            <p:nvCxnSpPr>
              <p:cNvPr id="1091" name="Google Shape;1091;p46"/>
              <p:cNvCxnSpPr/>
              <p:nvPr/>
            </p:nvCxnSpPr>
            <p:spPr>
              <a:xfrm>
                <a:off x="7522775" y="641725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46"/>
              <p:cNvCxnSpPr/>
              <p:nvPr/>
            </p:nvCxnSpPr>
            <p:spPr>
              <a:xfrm rot="10800000" flipH="1">
                <a:off x="7522775" y="731413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93" name="Google Shape;1093;p46">
              <a:hlinkClick r:id="" action="ppaction://hlinkshowjump?jump=nextslide"/>
            </p:cNvPr>
            <p:cNvSpPr/>
            <p:nvPr/>
          </p:nvSpPr>
          <p:spPr>
            <a:xfrm>
              <a:off x="8077200" y="642950"/>
              <a:ext cx="99900" cy="1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46"/>
          <p:cNvGrpSpPr/>
          <p:nvPr/>
        </p:nvGrpSpPr>
        <p:grpSpPr>
          <a:xfrm>
            <a:off x="7662875" y="645925"/>
            <a:ext cx="99900" cy="171000"/>
            <a:chOff x="7662875" y="645925"/>
            <a:chExt cx="99900" cy="171000"/>
          </a:xfrm>
        </p:grpSpPr>
        <p:grpSp>
          <p:nvGrpSpPr>
            <p:cNvPr id="1095" name="Google Shape;1095;p46"/>
            <p:cNvGrpSpPr/>
            <p:nvPr/>
          </p:nvGrpSpPr>
          <p:grpSpPr>
            <a:xfrm rot="10800000">
              <a:off x="7676795" y="658643"/>
              <a:ext cx="72765" cy="145537"/>
              <a:chOff x="7522775" y="641725"/>
              <a:chExt cx="89700" cy="179388"/>
            </a:xfrm>
          </p:grpSpPr>
          <p:cxnSp>
            <p:nvCxnSpPr>
              <p:cNvPr id="1096" name="Google Shape;1096;p46"/>
              <p:cNvCxnSpPr/>
              <p:nvPr/>
            </p:nvCxnSpPr>
            <p:spPr>
              <a:xfrm>
                <a:off x="7522775" y="641725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46"/>
              <p:cNvCxnSpPr/>
              <p:nvPr/>
            </p:nvCxnSpPr>
            <p:spPr>
              <a:xfrm rot="10800000" flipH="1">
                <a:off x="7522775" y="731413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98" name="Google Shape;1098;p46">
              <a:hlinkClick r:id="" action="ppaction://hlinkshowjump?jump=previousslide"/>
            </p:cNvPr>
            <p:cNvSpPr/>
            <p:nvPr/>
          </p:nvSpPr>
          <p:spPr>
            <a:xfrm>
              <a:off x="7662875" y="645925"/>
              <a:ext cx="99900" cy="1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46"/>
          <p:cNvGrpSpPr/>
          <p:nvPr/>
        </p:nvGrpSpPr>
        <p:grpSpPr>
          <a:xfrm>
            <a:off x="7838294" y="645925"/>
            <a:ext cx="166924" cy="171000"/>
            <a:chOff x="7838294" y="645925"/>
            <a:chExt cx="166924" cy="171000"/>
          </a:xfrm>
        </p:grpSpPr>
        <p:grpSp>
          <p:nvGrpSpPr>
            <p:cNvPr id="1100" name="Google Shape;1100;p46"/>
            <p:cNvGrpSpPr/>
            <p:nvPr/>
          </p:nvGrpSpPr>
          <p:grpSpPr>
            <a:xfrm>
              <a:off x="7838294" y="649058"/>
              <a:ext cx="166924" cy="164745"/>
              <a:chOff x="6232000" y="1435050"/>
              <a:chExt cx="488225" cy="481850"/>
            </a:xfrm>
          </p:grpSpPr>
          <p:sp>
            <p:nvSpPr>
              <p:cNvPr id="1101" name="Google Shape;1101;p46"/>
              <p:cNvSpPr/>
              <p:nvPr/>
            </p:nvSpPr>
            <p:spPr>
              <a:xfrm>
                <a:off x="6578000" y="1463375"/>
                <a:ext cx="831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130" extrusionOk="0">
                    <a:moveTo>
                      <a:pt x="482" y="1"/>
                    </a:moveTo>
                    <a:cubicBezTo>
                      <a:pt x="280" y="1"/>
                      <a:pt x="95" y="114"/>
                      <a:pt x="1" y="293"/>
                    </a:cubicBezTo>
                    <a:lnTo>
                      <a:pt x="3322" y="3130"/>
                    </a:lnTo>
                    <a:lnTo>
                      <a:pt x="3322" y="564"/>
                    </a:lnTo>
                    <a:cubicBezTo>
                      <a:pt x="3325" y="253"/>
                      <a:pt x="3072" y="1"/>
                      <a:pt x="2761" y="1"/>
                    </a:cubicBezTo>
                    <a:cubicBezTo>
                      <a:pt x="2760" y="1"/>
                      <a:pt x="2758" y="1"/>
                      <a:pt x="2756" y="1"/>
                    </a:cubicBezTo>
                    <a:lnTo>
                      <a:pt x="497" y="1"/>
                    </a:lnTo>
                    <a:cubicBezTo>
                      <a:pt x="492" y="1"/>
                      <a:pt x="487" y="1"/>
                      <a:pt x="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02" name="Google Shape;1102;p46"/>
              <p:cNvSpPr/>
              <p:nvPr/>
            </p:nvSpPr>
            <p:spPr>
              <a:xfrm>
                <a:off x="6421725" y="1773850"/>
                <a:ext cx="11295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22" extrusionOk="0">
                    <a:moveTo>
                      <a:pt x="2822" y="1130"/>
                    </a:moveTo>
                    <a:cubicBezTo>
                      <a:pt x="3325" y="1130"/>
                      <a:pt x="3578" y="1738"/>
                      <a:pt x="3222" y="2093"/>
                    </a:cubicBezTo>
                    <a:cubicBezTo>
                      <a:pt x="3106" y="2209"/>
                      <a:pt x="2964" y="2260"/>
                      <a:pt x="2825" y="2260"/>
                    </a:cubicBezTo>
                    <a:cubicBezTo>
                      <a:pt x="2535" y="2260"/>
                      <a:pt x="2259" y="2036"/>
                      <a:pt x="2259" y="1696"/>
                    </a:cubicBezTo>
                    <a:cubicBezTo>
                      <a:pt x="2259" y="1383"/>
                      <a:pt x="2509" y="1130"/>
                      <a:pt x="2822" y="1130"/>
                    </a:cubicBezTo>
                    <a:close/>
                    <a:moveTo>
                      <a:pt x="0" y="1"/>
                    </a:moveTo>
                    <a:lnTo>
                      <a:pt x="0" y="5722"/>
                    </a:lnTo>
                    <a:lnTo>
                      <a:pt x="4517" y="5722"/>
                    </a:lnTo>
                    <a:lnTo>
                      <a:pt x="4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03" name="Google Shape;1103;p46"/>
              <p:cNvSpPr/>
              <p:nvPr/>
            </p:nvSpPr>
            <p:spPr>
              <a:xfrm>
                <a:off x="6448975" y="1632700"/>
                <a:ext cx="564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259" extrusionOk="0">
                    <a:moveTo>
                      <a:pt x="0" y="0"/>
                    </a:moveTo>
                    <a:lnTo>
                      <a:pt x="0" y="2259"/>
                    </a:lnTo>
                    <a:lnTo>
                      <a:pt x="2259" y="2259"/>
                    </a:lnTo>
                    <a:lnTo>
                      <a:pt x="22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04" name="Google Shape;1104;p46"/>
              <p:cNvSpPr/>
              <p:nvPr/>
            </p:nvSpPr>
            <p:spPr>
              <a:xfrm>
                <a:off x="6232000" y="1435050"/>
                <a:ext cx="4882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513" extrusionOk="0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05" name="Google Shape;1105;p46"/>
              <p:cNvSpPr/>
              <p:nvPr/>
            </p:nvSpPr>
            <p:spPr>
              <a:xfrm>
                <a:off x="6291025" y="1537700"/>
                <a:ext cx="369800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5168" extrusionOk="0">
                    <a:moveTo>
                      <a:pt x="9143" y="2671"/>
                    </a:moveTo>
                    <a:cubicBezTo>
                      <a:pt x="9453" y="2671"/>
                      <a:pt x="9706" y="2924"/>
                      <a:pt x="9706" y="3237"/>
                    </a:cubicBezTo>
                    <a:lnTo>
                      <a:pt x="9706" y="6625"/>
                    </a:lnTo>
                    <a:cubicBezTo>
                      <a:pt x="9706" y="6935"/>
                      <a:pt x="9453" y="7188"/>
                      <a:pt x="9143" y="7188"/>
                    </a:cubicBezTo>
                    <a:lnTo>
                      <a:pt x="5755" y="7188"/>
                    </a:lnTo>
                    <a:cubicBezTo>
                      <a:pt x="5442" y="7188"/>
                      <a:pt x="5189" y="6935"/>
                      <a:pt x="5189" y="6625"/>
                    </a:cubicBezTo>
                    <a:lnTo>
                      <a:pt x="5189" y="3237"/>
                    </a:lnTo>
                    <a:cubicBezTo>
                      <a:pt x="5189" y="2924"/>
                      <a:pt x="5442" y="2671"/>
                      <a:pt x="5755" y="2671"/>
                    </a:cubicBezTo>
                    <a:close/>
                    <a:moveTo>
                      <a:pt x="7448" y="0"/>
                    </a:moveTo>
                    <a:lnTo>
                      <a:pt x="4" y="6291"/>
                    </a:lnTo>
                    <a:lnTo>
                      <a:pt x="4" y="14605"/>
                    </a:lnTo>
                    <a:cubicBezTo>
                      <a:pt x="1" y="14913"/>
                      <a:pt x="254" y="15168"/>
                      <a:pt x="564" y="15168"/>
                    </a:cubicBezTo>
                    <a:cubicBezTo>
                      <a:pt x="566" y="15168"/>
                      <a:pt x="568" y="15168"/>
                      <a:pt x="570" y="15168"/>
                    </a:cubicBezTo>
                    <a:lnTo>
                      <a:pt x="4060" y="15168"/>
                    </a:lnTo>
                    <a:lnTo>
                      <a:pt x="4060" y="8883"/>
                    </a:lnTo>
                    <a:cubicBezTo>
                      <a:pt x="4060" y="8570"/>
                      <a:pt x="4313" y="8317"/>
                      <a:pt x="4626" y="8317"/>
                    </a:cubicBezTo>
                    <a:lnTo>
                      <a:pt x="10272" y="8317"/>
                    </a:lnTo>
                    <a:cubicBezTo>
                      <a:pt x="10582" y="8317"/>
                      <a:pt x="10835" y="8570"/>
                      <a:pt x="10835" y="8883"/>
                    </a:cubicBezTo>
                    <a:lnTo>
                      <a:pt x="10835" y="15168"/>
                    </a:lnTo>
                    <a:lnTo>
                      <a:pt x="14223" y="15168"/>
                    </a:lnTo>
                    <a:cubicBezTo>
                      <a:pt x="14225" y="15168"/>
                      <a:pt x="14227" y="15168"/>
                      <a:pt x="14228" y="15168"/>
                    </a:cubicBezTo>
                    <a:cubicBezTo>
                      <a:pt x="14539" y="15168"/>
                      <a:pt x="14792" y="14913"/>
                      <a:pt x="14789" y="14605"/>
                    </a:cubicBezTo>
                    <a:lnTo>
                      <a:pt x="14789" y="6291"/>
                    </a:lnTo>
                    <a:lnTo>
                      <a:pt x="74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106" name="Google Shape;1106;p46">
              <a:hlinkClick r:id="rId4" action="ppaction://hlinksldjump"/>
            </p:cNvPr>
            <p:cNvSpPr/>
            <p:nvPr/>
          </p:nvSpPr>
          <p:spPr>
            <a:xfrm>
              <a:off x="7839100" y="645925"/>
              <a:ext cx="162900" cy="1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7" name="Google Shape;1107;p46">
            <a:hlinkClick r:id="rId4" action="ppaction://hlinksldjump"/>
          </p:cNvPr>
          <p:cNvSpPr/>
          <p:nvPr/>
        </p:nvSpPr>
        <p:spPr>
          <a:xfrm>
            <a:off x="7838350" y="648025"/>
            <a:ext cx="166800" cy="16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46">
            <a:hlinkClick r:id="" action="ppaction://hlinkshowjump?jump=previousslide"/>
          </p:cNvPr>
          <p:cNvSpPr/>
          <p:nvPr/>
        </p:nvSpPr>
        <p:spPr>
          <a:xfrm>
            <a:off x="7629413" y="648025"/>
            <a:ext cx="166800" cy="16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46">
            <a:hlinkClick r:id="" action="ppaction://hlinkshowjump?jump=nextslide"/>
          </p:cNvPr>
          <p:cNvSpPr/>
          <p:nvPr/>
        </p:nvSpPr>
        <p:spPr>
          <a:xfrm>
            <a:off x="8047288" y="648025"/>
            <a:ext cx="166800" cy="16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4"/>
          <p:cNvSpPr/>
          <p:nvPr/>
        </p:nvSpPr>
        <p:spPr>
          <a:xfrm>
            <a:off x="3410250" y="1190184"/>
            <a:ext cx="4782900" cy="573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28600" dist="19050" dir="54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4" name="Google Shape;1034;p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5672" y="1419307"/>
            <a:ext cx="2925726" cy="2820693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035" name="Google Shape;1035;p44"/>
          <p:cNvSpPr txBox="1">
            <a:spLocks noGrp="1"/>
          </p:cNvSpPr>
          <p:nvPr>
            <p:ph type="subTitle" idx="1"/>
          </p:nvPr>
        </p:nvSpPr>
        <p:spPr>
          <a:xfrm>
            <a:off x="3568160" y="2044441"/>
            <a:ext cx="39528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000" dirty="0"/>
              <a:t>izvori iz legendi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r-HR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000" dirty="0"/>
              <a:t>živio u 11. stoljeću u vrijeme Hrvatskog Kraljevstva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hr-HR" sz="20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sz="2000" dirty="0"/>
              <a:t>u Trogir stigao iz </a:t>
            </a:r>
            <a:r>
              <a:rPr lang="hr-HR" sz="2000" dirty="0" err="1"/>
              <a:t>Osora</a:t>
            </a:r>
            <a:endParaRPr sz="2000" dirty="0"/>
          </a:p>
        </p:txBody>
      </p:sp>
      <p:sp>
        <p:nvSpPr>
          <p:cNvPr id="1036" name="Google Shape;1036;p44"/>
          <p:cNvSpPr txBox="1">
            <a:spLocks noGrp="1"/>
          </p:cNvSpPr>
          <p:nvPr>
            <p:ph type="title"/>
          </p:nvPr>
        </p:nvSpPr>
        <p:spPr>
          <a:xfrm>
            <a:off x="3711499" y="1147275"/>
            <a:ext cx="3537000" cy="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UVOD</a:t>
            </a:r>
            <a:endParaRPr dirty="0"/>
          </a:p>
        </p:txBody>
      </p:sp>
      <p:grpSp>
        <p:nvGrpSpPr>
          <p:cNvPr id="1037" name="Google Shape;1037;p44"/>
          <p:cNvGrpSpPr/>
          <p:nvPr/>
        </p:nvGrpSpPr>
        <p:grpSpPr>
          <a:xfrm>
            <a:off x="7848600" y="1390138"/>
            <a:ext cx="99900" cy="171000"/>
            <a:chOff x="8077200" y="642950"/>
            <a:chExt cx="99900" cy="171000"/>
          </a:xfrm>
        </p:grpSpPr>
        <p:grpSp>
          <p:nvGrpSpPr>
            <p:cNvPr id="1038" name="Google Shape;1038;p44"/>
            <p:cNvGrpSpPr/>
            <p:nvPr/>
          </p:nvGrpSpPr>
          <p:grpSpPr>
            <a:xfrm>
              <a:off x="8093940" y="658648"/>
              <a:ext cx="72765" cy="145537"/>
              <a:chOff x="7522775" y="641725"/>
              <a:chExt cx="89700" cy="179388"/>
            </a:xfrm>
          </p:grpSpPr>
          <p:cxnSp>
            <p:nvCxnSpPr>
              <p:cNvPr id="1039" name="Google Shape;1039;p44"/>
              <p:cNvCxnSpPr/>
              <p:nvPr/>
            </p:nvCxnSpPr>
            <p:spPr>
              <a:xfrm>
                <a:off x="7522775" y="641725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44"/>
              <p:cNvCxnSpPr/>
              <p:nvPr/>
            </p:nvCxnSpPr>
            <p:spPr>
              <a:xfrm rot="10800000" flipH="1">
                <a:off x="7522775" y="731413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41" name="Google Shape;1041;p44">
              <a:hlinkClick r:id="" action="ppaction://hlinkshowjump?jump=nextslide"/>
            </p:cNvPr>
            <p:cNvSpPr/>
            <p:nvPr/>
          </p:nvSpPr>
          <p:spPr>
            <a:xfrm>
              <a:off x="8077200" y="642950"/>
              <a:ext cx="99900" cy="1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434275" y="1393113"/>
            <a:ext cx="99900" cy="171000"/>
            <a:chOff x="7662875" y="645925"/>
            <a:chExt cx="99900" cy="171000"/>
          </a:xfrm>
        </p:grpSpPr>
        <p:grpSp>
          <p:nvGrpSpPr>
            <p:cNvPr id="1043" name="Google Shape;1043;p44"/>
            <p:cNvGrpSpPr/>
            <p:nvPr/>
          </p:nvGrpSpPr>
          <p:grpSpPr>
            <a:xfrm rot="10800000">
              <a:off x="7676795" y="658643"/>
              <a:ext cx="72765" cy="145537"/>
              <a:chOff x="7522775" y="641725"/>
              <a:chExt cx="89700" cy="179388"/>
            </a:xfrm>
          </p:grpSpPr>
          <p:cxnSp>
            <p:nvCxnSpPr>
              <p:cNvPr id="1044" name="Google Shape;1044;p44"/>
              <p:cNvCxnSpPr/>
              <p:nvPr/>
            </p:nvCxnSpPr>
            <p:spPr>
              <a:xfrm>
                <a:off x="7522775" y="641725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44"/>
              <p:cNvCxnSpPr/>
              <p:nvPr/>
            </p:nvCxnSpPr>
            <p:spPr>
              <a:xfrm rot="10800000" flipH="1">
                <a:off x="7522775" y="731413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46" name="Google Shape;1046;p44">
              <a:hlinkClick r:id="" action="ppaction://hlinkshowjump?jump=previousslide"/>
            </p:cNvPr>
            <p:cNvSpPr/>
            <p:nvPr/>
          </p:nvSpPr>
          <p:spPr>
            <a:xfrm>
              <a:off x="7662875" y="645925"/>
              <a:ext cx="99900" cy="1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44"/>
          <p:cNvGrpSpPr/>
          <p:nvPr/>
        </p:nvGrpSpPr>
        <p:grpSpPr>
          <a:xfrm>
            <a:off x="7609694" y="1393113"/>
            <a:ext cx="166924" cy="171000"/>
            <a:chOff x="7838294" y="645925"/>
            <a:chExt cx="166924" cy="171000"/>
          </a:xfrm>
        </p:grpSpPr>
        <p:grpSp>
          <p:nvGrpSpPr>
            <p:cNvPr id="1048" name="Google Shape;1048;p44"/>
            <p:cNvGrpSpPr/>
            <p:nvPr/>
          </p:nvGrpSpPr>
          <p:grpSpPr>
            <a:xfrm>
              <a:off x="7838294" y="649058"/>
              <a:ext cx="166924" cy="164745"/>
              <a:chOff x="6232000" y="1435050"/>
              <a:chExt cx="488225" cy="481850"/>
            </a:xfrm>
          </p:grpSpPr>
          <p:sp>
            <p:nvSpPr>
              <p:cNvPr id="1049" name="Google Shape;1049;p44"/>
              <p:cNvSpPr/>
              <p:nvPr/>
            </p:nvSpPr>
            <p:spPr>
              <a:xfrm>
                <a:off x="6578000" y="1463375"/>
                <a:ext cx="831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130" extrusionOk="0">
                    <a:moveTo>
                      <a:pt x="482" y="1"/>
                    </a:moveTo>
                    <a:cubicBezTo>
                      <a:pt x="280" y="1"/>
                      <a:pt x="95" y="114"/>
                      <a:pt x="1" y="293"/>
                    </a:cubicBezTo>
                    <a:lnTo>
                      <a:pt x="3322" y="3130"/>
                    </a:lnTo>
                    <a:lnTo>
                      <a:pt x="3322" y="564"/>
                    </a:lnTo>
                    <a:cubicBezTo>
                      <a:pt x="3325" y="253"/>
                      <a:pt x="3072" y="1"/>
                      <a:pt x="2761" y="1"/>
                    </a:cubicBezTo>
                    <a:cubicBezTo>
                      <a:pt x="2760" y="1"/>
                      <a:pt x="2758" y="1"/>
                      <a:pt x="2756" y="1"/>
                    </a:cubicBezTo>
                    <a:lnTo>
                      <a:pt x="497" y="1"/>
                    </a:lnTo>
                    <a:cubicBezTo>
                      <a:pt x="492" y="1"/>
                      <a:pt x="487" y="1"/>
                      <a:pt x="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6421725" y="1773850"/>
                <a:ext cx="11295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22" extrusionOk="0">
                    <a:moveTo>
                      <a:pt x="2822" y="1130"/>
                    </a:moveTo>
                    <a:cubicBezTo>
                      <a:pt x="3325" y="1130"/>
                      <a:pt x="3578" y="1738"/>
                      <a:pt x="3222" y="2093"/>
                    </a:cubicBezTo>
                    <a:cubicBezTo>
                      <a:pt x="3106" y="2209"/>
                      <a:pt x="2964" y="2260"/>
                      <a:pt x="2825" y="2260"/>
                    </a:cubicBezTo>
                    <a:cubicBezTo>
                      <a:pt x="2535" y="2260"/>
                      <a:pt x="2259" y="2036"/>
                      <a:pt x="2259" y="1696"/>
                    </a:cubicBezTo>
                    <a:cubicBezTo>
                      <a:pt x="2259" y="1383"/>
                      <a:pt x="2509" y="1130"/>
                      <a:pt x="2822" y="1130"/>
                    </a:cubicBezTo>
                    <a:close/>
                    <a:moveTo>
                      <a:pt x="0" y="1"/>
                    </a:moveTo>
                    <a:lnTo>
                      <a:pt x="0" y="5722"/>
                    </a:lnTo>
                    <a:lnTo>
                      <a:pt x="4517" y="5722"/>
                    </a:lnTo>
                    <a:lnTo>
                      <a:pt x="4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6448975" y="1632700"/>
                <a:ext cx="564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259" extrusionOk="0">
                    <a:moveTo>
                      <a:pt x="0" y="0"/>
                    </a:moveTo>
                    <a:lnTo>
                      <a:pt x="0" y="2259"/>
                    </a:lnTo>
                    <a:lnTo>
                      <a:pt x="2259" y="2259"/>
                    </a:lnTo>
                    <a:lnTo>
                      <a:pt x="22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6232000" y="1435050"/>
                <a:ext cx="4882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513" extrusionOk="0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6291025" y="1537700"/>
                <a:ext cx="369800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5168" extrusionOk="0">
                    <a:moveTo>
                      <a:pt x="9143" y="2671"/>
                    </a:moveTo>
                    <a:cubicBezTo>
                      <a:pt x="9453" y="2671"/>
                      <a:pt x="9706" y="2924"/>
                      <a:pt x="9706" y="3237"/>
                    </a:cubicBezTo>
                    <a:lnTo>
                      <a:pt x="9706" y="6625"/>
                    </a:lnTo>
                    <a:cubicBezTo>
                      <a:pt x="9706" y="6935"/>
                      <a:pt x="9453" y="7188"/>
                      <a:pt x="9143" y="7188"/>
                    </a:cubicBezTo>
                    <a:lnTo>
                      <a:pt x="5755" y="7188"/>
                    </a:lnTo>
                    <a:cubicBezTo>
                      <a:pt x="5442" y="7188"/>
                      <a:pt x="5189" y="6935"/>
                      <a:pt x="5189" y="6625"/>
                    </a:cubicBezTo>
                    <a:lnTo>
                      <a:pt x="5189" y="3237"/>
                    </a:lnTo>
                    <a:cubicBezTo>
                      <a:pt x="5189" y="2924"/>
                      <a:pt x="5442" y="2671"/>
                      <a:pt x="5755" y="2671"/>
                    </a:cubicBezTo>
                    <a:close/>
                    <a:moveTo>
                      <a:pt x="7448" y="0"/>
                    </a:moveTo>
                    <a:lnTo>
                      <a:pt x="4" y="6291"/>
                    </a:lnTo>
                    <a:lnTo>
                      <a:pt x="4" y="14605"/>
                    </a:lnTo>
                    <a:cubicBezTo>
                      <a:pt x="1" y="14913"/>
                      <a:pt x="254" y="15168"/>
                      <a:pt x="564" y="15168"/>
                    </a:cubicBezTo>
                    <a:cubicBezTo>
                      <a:pt x="566" y="15168"/>
                      <a:pt x="568" y="15168"/>
                      <a:pt x="570" y="15168"/>
                    </a:cubicBezTo>
                    <a:lnTo>
                      <a:pt x="4060" y="15168"/>
                    </a:lnTo>
                    <a:lnTo>
                      <a:pt x="4060" y="8883"/>
                    </a:lnTo>
                    <a:cubicBezTo>
                      <a:pt x="4060" y="8570"/>
                      <a:pt x="4313" y="8317"/>
                      <a:pt x="4626" y="8317"/>
                    </a:cubicBezTo>
                    <a:lnTo>
                      <a:pt x="10272" y="8317"/>
                    </a:lnTo>
                    <a:cubicBezTo>
                      <a:pt x="10582" y="8317"/>
                      <a:pt x="10835" y="8570"/>
                      <a:pt x="10835" y="8883"/>
                    </a:cubicBezTo>
                    <a:lnTo>
                      <a:pt x="10835" y="15168"/>
                    </a:lnTo>
                    <a:lnTo>
                      <a:pt x="14223" y="15168"/>
                    </a:lnTo>
                    <a:cubicBezTo>
                      <a:pt x="14225" y="15168"/>
                      <a:pt x="14227" y="15168"/>
                      <a:pt x="14228" y="15168"/>
                    </a:cubicBezTo>
                    <a:cubicBezTo>
                      <a:pt x="14539" y="15168"/>
                      <a:pt x="14792" y="14913"/>
                      <a:pt x="14789" y="14605"/>
                    </a:cubicBezTo>
                    <a:lnTo>
                      <a:pt x="14789" y="6291"/>
                    </a:lnTo>
                    <a:lnTo>
                      <a:pt x="74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054" name="Google Shape;1054;p44">
              <a:hlinkClick r:id="rId4" action="ppaction://hlinksldjump"/>
            </p:cNvPr>
            <p:cNvSpPr/>
            <p:nvPr/>
          </p:nvSpPr>
          <p:spPr>
            <a:xfrm>
              <a:off x="7839100" y="645925"/>
              <a:ext cx="162900" cy="1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44">
            <a:hlinkClick r:id="rId5" action="ppaction://hlinksldjump"/>
          </p:cNvPr>
          <p:cNvSpPr/>
          <p:nvPr/>
        </p:nvSpPr>
        <p:spPr>
          <a:xfrm>
            <a:off x="7609750" y="1392250"/>
            <a:ext cx="166800" cy="16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44">
            <a:hlinkClick r:id="" action="ppaction://hlinkshowjump?jump=previousslide"/>
          </p:cNvPr>
          <p:cNvSpPr/>
          <p:nvPr/>
        </p:nvSpPr>
        <p:spPr>
          <a:xfrm>
            <a:off x="7400813" y="1392250"/>
            <a:ext cx="166800" cy="16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44">
            <a:hlinkClick r:id="" action="ppaction://hlinkshowjump?jump=nextslide"/>
          </p:cNvPr>
          <p:cNvSpPr/>
          <p:nvPr/>
        </p:nvSpPr>
        <p:spPr>
          <a:xfrm>
            <a:off x="7818688" y="1392250"/>
            <a:ext cx="166800" cy="16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684E285-90F8-460D-B2A9-3DC32EA75534}"/>
              </a:ext>
            </a:extLst>
          </p:cNvPr>
          <p:cNvSpPr txBox="1"/>
          <p:nvPr/>
        </p:nvSpPr>
        <p:spPr>
          <a:xfrm>
            <a:off x="185672" y="4309730"/>
            <a:ext cx="2925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br. 1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5"/>
          <p:cNvSpPr/>
          <p:nvPr/>
        </p:nvSpPr>
        <p:spPr>
          <a:xfrm>
            <a:off x="1521900" y="1109775"/>
            <a:ext cx="6100200" cy="2923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28600" dist="19050" dir="54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45"/>
          <p:cNvSpPr txBox="1">
            <a:spLocks noGrp="1"/>
          </p:cNvSpPr>
          <p:nvPr>
            <p:ph type="subTitle" idx="1"/>
          </p:nvPr>
        </p:nvSpPr>
        <p:spPr>
          <a:xfrm>
            <a:off x="2387738" y="2623886"/>
            <a:ext cx="4402200" cy="9840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/>
              <a:t>zastupao hrvatsku orijentaciju dalmatinskih gradova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r-HR" dirty="0"/>
              <a:t>zalagao se za pravednost, pomirenje i ljudske živote</a:t>
            </a:r>
            <a:endParaRPr dirty="0"/>
          </a:p>
        </p:txBody>
      </p:sp>
      <p:sp>
        <p:nvSpPr>
          <p:cNvPr id="1064" name="Google Shape;1064;p45"/>
          <p:cNvSpPr txBox="1">
            <a:spLocks noGrp="1"/>
          </p:cNvSpPr>
          <p:nvPr>
            <p:ph type="title"/>
          </p:nvPr>
        </p:nvSpPr>
        <p:spPr>
          <a:xfrm>
            <a:off x="1697209" y="1358496"/>
            <a:ext cx="6184765" cy="15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 NJEMU…</a:t>
            </a:r>
            <a:endParaRPr dirty="0"/>
          </a:p>
        </p:txBody>
      </p:sp>
      <p:sp>
        <p:nvSpPr>
          <p:cNvPr id="1065" name="Google Shape;1065;p45"/>
          <p:cNvSpPr/>
          <p:nvPr/>
        </p:nvSpPr>
        <p:spPr>
          <a:xfrm rot="-152135">
            <a:off x="1294132" y="2959685"/>
            <a:ext cx="886191" cy="1471034"/>
          </a:xfrm>
          <a:custGeom>
            <a:avLst/>
            <a:gdLst/>
            <a:ahLst/>
            <a:cxnLst/>
            <a:rect l="l" t="t" r="r" b="b"/>
            <a:pathLst>
              <a:path w="13601" h="22577" extrusionOk="0">
                <a:moveTo>
                  <a:pt x="6810" y="0"/>
                </a:moveTo>
                <a:cubicBezTo>
                  <a:pt x="6151" y="0"/>
                  <a:pt x="5493" y="34"/>
                  <a:pt x="4843" y="82"/>
                </a:cubicBezTo>
                <a:cubicBezTo>
                  <a:pt x="4784" y="82"/>
                  <a:pt x="4764" y="102"/>
                  <a:pt x="4705" y="102"/>
                </a:cubicBezTo>
                <a:cubicBezTo>
                  <a:pt x="4646" y="102"/>
                  <a:pt x="4567" y="161"/>
                  <a:pt x="4547" y="260"/>
                </a:cubicBezTo>
                <a:cubicBezTo>
                  <a:pt x="4191" y="1189"/>
                  <a:pt x="4448" y="2474"/>
                  <a:pt x="4547" y="3442"/>
                </a:cubicBezTo>
                <a:cubicBezTo>
                  <a:pt x="4665" y="4687"/>
                  <a:pt x="4863" y="5893"/>
                  <a:pt x="4942" y="7099"/>
                </a:cubicBezTo>
                <a:cubicBezTo>
                  <a:pt x="4567" y="7020"/>
                  <a:pt x="4171" y="7000"/>
                  <a:pt x="3776" y="6961"/>
                </a:cubicBezTo>
                <a:cubicBezTo>
                  <a:pt x="3262" y="6882"/>
                  <a:pt x="2768" y="6704"/>
                  <a:pt x="2234" y="6625"/>
                </a:cubicBezTo>
                <a:cubicBezTo>
                  <a:pt x="1779" y="6565"/>
                  <a:pt x="1384" y="6229"/>
                  <a:pt x="910" y="6170"/>
                </a:cubicBezTo>
                <a:cubicBezTo>
                  <a:pt x="884" y="6160"/>
                  <a:pt x="859" y="6155"/>
                  <a:pt x="834" y="6155"/>
                </a:cubicBezTo>
                <a:cubicBezTo>
                  <a:pt x="762" y="6155"/>
                  <a:pt x="697" y="6195"/>
                  <a:pt x="653" y="6269"/>
                </a:cubicBezTo>
                <a:cubicBezTo>
                  <a:pt x="633" y="6308"/>
                  <a:pt x="613" y="6387"/>
                  <a:pt x="633" y="6407"/>
                </a:cubicBezTo>
                <a:cubicBezTo>
                  <a:pt x="159" y="6901"/>
                  <a:pt x="159" y="8166"/>
                  <a:pt x="119" y="8740"/>
                </a:cubicBezTo>
                <a:cubicBezTo>
                  <a:pt x="20" y="9688"/>
                  <a:pt x="0" y="10736"/>
                  <a:pt x="218" y="11705"/>
                </a:cubicBezTo>
                <a:cubicBezTo>
                  <a:pt x="159" y="11843"/>
                  <a:pt x="238" y="12021"/>
                  <a:pt x="435" y="12021"/>
                </a:cubicBezTo>
                <a:cubicBezTo>
                  <a:pt x="474" y="12022"/>
                  <a:pt x="514" y="12023"/>
                  <a:pt x="553" y="12023"/>
                </a:cubicBezTo>
                <a:cubicBezTo>
                  <a:pt x="1203" y="12023"/>
                  <a:pt x="1835" y="11870"/>
                  <a:pt x="2432" y="11665"/>
                </a:cubicBezTo>
                <a:cubicBezTo>
                  <a:pt x="3222" y="11428"/>
                  <a:pt x="3993" y="11250"/>
                  <a:pt x="4804" y="11171"/>
                </a:cubicBezTo>
                <a:lnTo>
                  <a:pt x="4804" y="11171"/>
                </a:lnTo>
                <a:cubicBezTo>
                  <a:pt x="4646" y="11626"/>
                  <a:pt x="4646" y="12238"/>
                  <a:pt x="4547" y="12693"/>
                </a:cubicBezTo>
                <a:lnTo>
                  <a:pt x="4092" y="14828"/>
                </a:lnTo>
                <a:cubicBezTo>
                  <a:pt x="3618" y="17180"/>
                  <a:pt x="3400" y="19572"/>
                  <a:pt x="3222" y="21983"/>
                </a:cubicBezTo>
                <a:cubicBezTo>
                  <a:pt x="3222" y="22102"/>
                  <a:pt x="3282" y="22201"/>
                  <a:pt x="3381" y="22221"/>
                </a:cubicBezTo>
                <a:cubicBezTo>
                  <a:pt x="3399" y="22329"/>
                  <a:pt x="3499" y="22421"/>
                  <a:pt x="3637" y="22421"/>
                </a:cubicBezTo>
                <a:cubicBezTo>
                  <a:pt x="3650" y="22421"/>
                  <a:pt x="3663" y="22420"/>
                  <a:pt x="3677" y="22418"/>
                </a:cubicBezTo>
                <a:cubicBezTo>
                  <a:pt x="4251" y="22297"/>
                  <a:pt x="4828" y="22252"/>
                  <a:pt x="5407" y="22252"/>
                </a:cubicBezTo>
                <a:cubicBezTo>
                  <a:pt x="6902" y="22252"/>
                  <a:pt x="8408" y="22548"/>
                  <a:pt x="9904" y="22576"/>
                </a:cubicBezTo>
                <a:cubicBezTo>
                  <a:pt x="10042" y="22576"/>
                  <a:pt x="10141" y="22478"/>
                  <a:pt x="10180" y="22359"/>
                </a:cubicBezTo>
                <a:cubicBezTo>
                  <a:pt x="10220" y="22300"/>
                  <a:pt x="10240" y="22260"/>
                  <a:pt x="10240" y="22181"/>
                </a:cubicBezTo>
                <a:cubicBezTo>
                  <a:pt x="10180" y="21371"/>
                  <a:pt x="9904" y="20540"/>
                  <a:pt x="9745" y="19730"/>
                </a:cubicBezTo>
                <a:cubicBezTo>
                  <a:pt x="9548" y="18742"/>
                  <a:pt x="9390" y="17734"/>
                  <a:pt x="9232" y="16745"/>
                </a:cubicBezTo>
                <a:cubicBezTo>
                  <a:pt x="8935" y="14867"/>
                  <a:pt x="8836" y="12891"/>
                  <a:pt x="8362" y="11052"/>
                </a:cubicBezTo>
                <a:lnTo>
                  <a:pt x="8362" y="11052"/>
                </a:lnTo>
                <a:cubicBezTo>
                  <a:pt x="9904" y="11309"/>
                  <a:pt x="11485" y="11230"/>
                  <a:pt x="12869" y="12041"/>
                </a:cubicBezTo>
                <a:cubicBezTo>
                  <a:pt x="12918" y="12074"/>
                  <a:pt x="12975" y="12089"/>
                  <a:pt x="13028" y="12089"/>
                </a:cubicBezTo>
                <a:cubicBezTo>
                  <a:pt x="13102" y="12089"/>
                  <a:pt x="13170" y="12059"/>
                  <a:pt x="13205" y="12001"/>
                </a:cubicBezTo>
                <a:cubicBezTo>
                  <a:pt x="13233" y="12015"/>
                  <a:pt x="13264" y="12022"/>
                  <a:pt x="13294" y="12022"/>
                </a:cubicBezTo>
                <a:cubicBezTo>
                  <a:pt x="13433" y="12022"/>
                  <a:pt x="13573" y="11886"/>
                  <a:pt x="13541" y="11724"/>
                </a:cubicBezTo>
                <a:cubicBezTo>
                  <a:pt x="13304" y="10756"/>
                  <a:pt x="13264" y="9787"/>
                  <a:pt x="13284" y="8799"/>
                </a:cubicBezTo>
                <a:cubicBezTo>
                  <a:pt x="13304" y="8028"/>
                  <a:pt x="13600" y="6901"/>
                  <a:pt x="13343" y="6130"/>
                </a:cubicBezTo>
                <a:cubicBezTo>
                  <a:pt x="13304" y="6091"/>
                  <a:pt x="13304" y="6071"/>
                  <a:pt x="13264" y="6032"/>
                </a:cubicBezTo>
                <a:cubicBezTo>
                  <a:pt x="13284" y="6012"/>
                  <a:pt x="13284" y="5992"/>
                  <a:pt x="13304" y="5933"/>
                </a:cubicBezTo>
                <a:cubicBezTo>
                  <a:pt x="13364" y="5781"/>
                  <a:pt x="13239" y="5688"/>
                  <a:pt x="13115" y="5688"/>
                </a:cubicBezTo>
                <a:cubicBezTo>
                  <a:pt x="13077" y="5688"/>
                  <a:pt x="13039" y="5697"/>
                  <a:pt x="13007" y="5715"/>
                </a:cubicBezTo>
                <a:cubicBezTo>
                  <a:pt x="12671" y="5873"/>
                  <a:pt x="12394" y="6170"/>
                  <a:pt x="12058" y="6328"/>
                </a:cubicBezTo>
                <a:cubicBezTo>
                  <a:pt x="11663" y="6565"/>
                  <a:pt x="11208" y="6664"/>
                  <a:pt x="10793" y="6783"/>
                </a:cubicBezTo>
                <a:cubicBezTo>
                  <a:pt x="10022" y="6980"/>
                  <a:pt x="9232" y="7020"/>
                  <a:pt x="8461" y="7257"/>
                </a:cubicBezTo>
                <a:cubicBezTo>
                  <a:pt x="8718" y="5043"/>
                  <a:pt x="8559" y="2810"/>
                  <a:pt x="9311" y="675"/>
                </a:cubicBezTo>
                <a:cubicBezTo>
                  <a:pt x="9350" y="517"/>
                  <a:pt x="9251" y="378"/>
                  <a:pt x="9113" y="358"/>
                </a:cubicBezTo>
                <a:cubicBezTo>
                  <a:pt x="9113" y="260"/>
                  <a:pt x="9034" y="161"/>
                  <a:pt x="8915" y="141"/>
                </a:cubicBezTo>
                <a:cubicBezTo>
                  <a:pt x="8221" y="39"/>
                  <a:pt x="7515" y="0"/>
                  <a:pt x="68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Oblačić za misli: oblak 1">
            <a:extLst>
              <a:ext uri="{FF2B5EF4-FFF2-40B4-BE49-F238E27FC236}">
                <a16:creationId xmlns:a16="http://schemas.microsoft.com/office/drawing/2014/main" id="{AAC85D23-D9ED-4011-B41C-2CAB8EA7B4D3}"/>
              </a:ext>
            </a:extLst>
          </p:cNvPr>
          <p:cNvSpPr/>
          <p:nvPr/>
        </p:nvSpPr>
        <p:spPr>
          <a:xfrm rot="1123472">
            <a:off x="6060221" y="221675"/>
            <a:ext cx="1559442" cy="108182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9"/>
          <p:cNvSpPr/>
          <p:nvPr/>
        </p:nvSpPr>
        <p:spPr>
          <a:xfrm>
            <a:off x="713225" y="491125"/>
            <a:ext cx="7717500" cy="48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28600" dist="19050" dir="54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49"/>
          <p:cNvSpPr txBox="1">
            <a:spLocks noGrp="1"/>
          </p:cNvSpPr>
          <p:nvPr>
            <p:ph type="title"/>
          </p:nvPr>
        </p:nvSpPr>
        <p:spPr>
          <a:xfrm>
            <a:off x="811900" y="570925"/>
            <a:ext cx="7267800" cy="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PRAYERS </a:t>
            </a:r>
            <a:r>
              <a:rPr lang="en">
                <a:solidFill>
                  <a:schemeClr val="accent1"/>
                </a:solidFill>
              </a:rPr>
              <a:t>ARE HEARD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69" name="Google Shape;1169;p49"/>
          <p:cNvSpPr txBox="1">
            <a:spLocks noGrp="1"/>
          </p:cNvSpPr>
          <p:nvPr>
            <p:ph type="subTitle" idx="3"/>
          </p:nvPr>
        </p:nvSpPr>
        <p:spPr>
          <a:xfrm>
            <a:off x="4736250" y="3565458"/>
            <a:ext cx="33909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 spriječio hrvatsko-ugarskog kralja </a:t>
            </a:r>
            <a:r>
              <a:rPr lang="hr-HR" dirty="0" err="1"/>
              <a:t>Kolomana</a:t>
            </a:r>
            <a:r>
              <a:rPr lang="hr-HR" dirty="0"/>
              <a:t> da razori grad</a:t>
            </a:r>
            <a:endParaRPr dirty="0"/>
          </a:p>
        </p:txBody>
      </p:sp>
      <p:pic>
        <p:nvPicPr>
          <p:cNvPr id="1173" name="Google Shape;1173;p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61975" y="1525233"/>
            <a:ext cx="1998600" cy="2815084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174" name="Google Shape;1174;p49"/>
          <p:cNvSpPr/>
          <p:nvPr/>
        </p:nvSpPr>
        <p:spPr>
          <a:xfrm>
            <a:off x="3388204" y="1916175"/>
            <a:ext cx="1092300" cy="48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28600" dist="19050" dir="54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49"/>
          <p:cNvSpPr/>
          <p:nvPr/>
        </p:nvSpPr>
        <p:spPr>
          <a:xfrm>
            <a:off x="3388204" y="3468750"/>
            <a:ext cx="1092300" cy="48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28600" dist="19050" dir="54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6" name="Google Shape;1176;p49"/>
          <p:cNvGrpSpPr/>
          <p:nvPr/>
        </p:nvGrpSpPr>
        <p:grpSpPr>
          <a:xfrm>
            <a:off x="3764253" y="2007417"/>
            <a:ext cx="340204" cy="298116"/>
            <a:chOff x="899850" y="871450"/>
            <a:chExt cx="483175" cy="423400"/>
          </a:xfrm>
        </p:grpSpPr>
        <p:sp>
          <p:nvSpPr>
            <p:cNvPr id="1177" name="Google Shape;1177;p49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3796826" y="3539415"/>
            <a:ext cx="275057" cy="339271"/>
            <a:chOff x="3330525" y="4399275"/>
            <a:chExt cx="390650" cy="481850"/>
          </a:xfrm>
        </p:grpSpPr>
        <p:sp>
          <p:nvSpPr>
            <p:cNvPr id="1182" name="Google Shape;1182;p49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89" name="Google Shape;1189;p49"/>
          <p:cNvGrpSpPr/>
          <p:nvPr/>
        </p:nvGrpSpPr>
        <p:grpSpPr>
          <a:xfrm>
            <a:off x="8077200" y="642950"/>
            <a:ext cx="99900" cy="171000"/>
            <a:chOff x="8077200" y="642950"/>
            <a:chExt cx="99900" cy="171000"/>
          </a:xfrm>
        </p:grpSpPr>
        <p:grpSp>
          <p:nvGrpSpPr>
            <p:cNvPr id="1190" name="Google Shape;1190;p49"/>
            <p:cNvGrpSpPr/>
            <p:nvPr/>
          </p:nvGrpSpPr>
          <p:grpSpPr>
            <a:xfrm>
              <a:off x="8093940" y="658648"/>
              <a:ext cx="72765" cy="145537"/>
              <a:chOff x="7522775" y="641725"/>
              <a:chExt cx="89700" cy="179388"/>
            </a:xfrm>
          </p:grpSpPr>
          <p:cxnSp>
            <p:nvCxnSpPr>
              <p:cNvPr id="1191" name="Google Shape;1191;p49"/>
              <p:cNvCxnSpPr/>
              <p:nvPr/>
            </p:nvCxnSpPr>
            <p:spPr>
              <a:xfrm>
                <a:off x="7522775" y="641725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2" name="Google Shape;1192;p49"/>
              <p:cNvCxnSpPr/>
              <p:nvPr/>
            </p:nvCxnSpPr>
            <p:spPr>
              <a:xfrm rot="10800000" flipH="1">
                <a:off x="7522775" y="731413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93" name="Google Shape;1193;p49">
              <a:hlinkClick r:id="" action="ppaction://hlinkshowjump?jump=nextslide"/>
            </p:cNvPr>
            <p:cNvSpPr/>
            <p:nvPr/>
          </p:nvSpPr>
          <p:spPr>
            <a:xfrm>
              <a:off x="8077200" y="642950"/>
              <a:ext cx="99900" cy="1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49"/>
          <p:cNvGrpSpPr/>
          <p:nvPr/>
        </p:nvGrpSpPr>
        <p:grpSpPr>
          <a:xfrm>
            <a:off x="7662875" y="645925"/>
            <a:ext cx="99900" cy="171000"/>
            <a:chOff x="7662875" y="645925"/>
            <a:chExt cx="99900" cy="171000"/>
          </a:xfrm>
        </p:grpSpPr>
        <p:grpSp>
          <p:nvGrpSpPr>
            <p:cNvPr id="1195" name="Google Shape;1195;p49"/>
            <p:cNvGrpSpPr/>
            <p:nvPr/>
          </p:nvGrpSpPr>
          <p:grpSpPr>
            <a:xfrm rot="10800000">
              <a:off x="7676795" y="658643"/>
              <a:ext cx="72765" cy="145537"/>
              <a:chOff x="7522775" y="641725"/>
              <a:chExt cx="89700" cy="179388"/>
            </a:xfrm>
          </p:grpSpPr>
          <p:cxnSp>
            <p:nvCxnSpPr>
              <p:cNvPr id="1196" name="Google Shape;1196;p49"/>
              <p:cNvCxnSpPr/>
              <p:nvPr/>
            </p:nvCxnSpPr>
            <p:spPr>
              <a:xfrm>
                <a:off x="7522775" y="641725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7" name="Google Shape;1197;p49"/>
              <p:cNvCxnSpPr/>
              <p:nvPr/>
            </p:nvCxnSpPr>
            <p:spPr>
              <a:xfrm rot="10800000" flipH="1">
                <a:off x="7522775" y="731413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98" name="Google Shape;1198;p49">
              <a:hlinkClick r:id="" action="ppaction://hlinkshowjump?jump=previousslide"/>
            </p:cNvPr>
            <p:cNvSpPr/>
            <p:nvPr/>
          </p:nvSpPr>
          <p:spPr>
            <a:xfrm>
              <a:off x="7662875" y="645925"/>
              <a:ext cx="99900" cy="1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49"/>
          <p:cNvGrpSpPr/>
          <p:nvPr/>
        </p:nvGrpSpPr>
        <p:grpSpPr>
          <a:xfrm>
            <a:off x="7838294" y="645925"/>
            <a:ext cx="166924" cy="171000"/>
            <a:chOff x="7838294" y="645925"/>
            <a:chExt cx="166924" cy="171000"/>
          </a:xfrm>
        </p:grpSpPr>
        <p:grpSp>
          <p:nvGrpSpPr>
            <p:cNvPr id="1200" name="Google Shape;1200;p49"/>
            <p:cNvGrpSpPr/>
            <p:nvPr/>
          </p:nvGrpSpPr>
          <p:grpSpPr>
            <a:xfrm>
              <a:off x="7838294" y="649058"/>
              <a:ext cx="166924" cy="164745"/>
              <a:chOff x="6232000" y="1435050"/>
              <a:chExt cx="488225" cy="481850"/>
            </a:xfrm>
          </p:grpSpPr>
          <p:sp>
            <p:nvSpPr>
              <p:cNvPr id="1201" name="Google Shape;1201;p49"/>
              <p:cNvSpPr/>
              <p:nvPr/>
            </p:nvSpPr>
            <p:spPr>
              <a:xfrm>
                <a:off x="6578000" y="1463375"/>
                <a:ext cx="831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130" extrusionOk="0">
                    <a:moveTo>
                      <a:pt x="482" y="1"/>
                    </a:moveTo>
                    <a:cubicBezTo>
                      <a:pt x="280" y="1"/>
                      <a:pt x="95" y="114"/>
                      <a:pt x="1" y="293"/>
                    </a:cubicBezTo>
                    <a:lnTo>
                      <a:pt x="3322" y="3130"/>
                    </a:lnTo>
                    <a:lnTo>
                      <a:pt x="3322" y="564"/>
                    </a:lnTo>
                    <a:cubicBezTo>
                      <a:pt x="3325" y="253"/>
                      <a:pt x="3072" y="1"/>
                      <a:pt x="2761" y="1"/>
                    </a:cubicBezTo>
                    <a:cubicBezTo>
                      <a:pt x="2760" y="1"/>
                      <a:pt x="2758" y="1"/>
                      <a:pt x="2756" y="1"/>
                    </a:cubicBezTo>
                    <a:lnTo>
                      <a:pt x="497" y="1"/>
                    </a:lnTo>
                    <a:cubicBezTo>
                      <a:pt x="492" y="1"/>
                      <a:pt x="487" y="1"/>
                      <a:pt x="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02" name="Google Shape;1202;p49"/>
              <p:cNvSpPr/>
              <p:nvPr/>
            </p:nvSpPr>
            <p:spPr>
              <a:xfrm>
                <a:off x="6421725" y="1773850"/>
                <a:ext cx="11295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22" extrusionOk="0">
                    <a:moveTo>
                      <a:pt x="2822" y="1130"/>
                    </a:moveTo>
                    <a:cubicBezTo>
                      <a:pt x="3325" y="1130"/>
                      <a:pt x="3578" y="1738"/>
                      <a:pt x="3222" y="2093"/>
                    </a:cubicBezTo>
                    <a:cubicBezTo>
                      <a:pt x="3106" y="2209"/>
                      <a:pt x="2964" y="2260"/>
                      <a:pt x="2825" y="2260"/>
                    </a:cubicBezTo>
                    <a:cubicBezTo>
                      <a:pt x="2535" y="2260"/>
                      <a:pt x="2259" y="2036"/>
                      <a:pt x="2259" y="1696"/>
                    </a:cubicBezTo>
                    <a:cubicBezTo>
                      <a:pt x="2259" y="1383"/>
                      <a:pt x="2509" y="1130"/>
                      <a:pt x="2822" y="1130"/>
                    </a:cubicBezTo>
                    <a:close/>
                    <a:moveTo>
                      <a:pt x="0" y="1"/>
                    </a:moveTo>
                    <a:lnTo>
                      <a:pt x="0" y="5722"/>
                    </a:lnTo>
                    <a:lnTo>
                      <a:pt x="4517" y="5722"/>
                    </a:lnTo>
                    <a:lnTo>
                      <a:pt x="4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03" name="Google Shape;1203;p49"/>
              <p:cNvSpPr/>
              <p:nvPr/>
            </p:nvSpPr>
            <p:spPr>
              <a:xfrm>
                <a:off x="6448975" y="1632700"/>
                <a:ext cx="564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259" extrusionOk="0">
                    <a:moveTo>
                      <a:pt x="0" y="0"/>
                    </a:moveTo>
                    <a:lnTo>
                      <a:pt x="0" y="2259"/>
                    </a:lnTo>
                    <a:lnTo>
                      <a:pt x="2259" y="2259"/>
                    </a:lnTo>
                    <a:lnTo>
                      <a:pt x="22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04" name="Google Shape;1204;p49"/>
              <p:cNvSpPr/>
              <p:nvPr/>
            </p:nvSpPr>
            <p:spPr>
              <a:xfrm>
                <a:off x="6232000" y="1435050"/>
                <a:ext cx="4882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513" extrusionOk="0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05" name="Google Shape;1205;p49"/>
              <p:cNvSpPr/>
              <p:nvPr/>
            </p:nvSpPr>
            <p:spPr>
              <a:xfrm>
                <a:off x="6291025" y="1537700"/>
                <a:ext cx="369800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5168" extrusionOk="0">
                    <a:moveTo>
                      <a:pt x="9143" y="2671"/>
                    </a:moveTo>
                    <a:cubicBezTo>
                      <a:pt x="9453" y="2671"/>
                      <a:pt x="9706" y="2924"/>
                      <a:pt x="9706" y="3237"/>
                    </a:cubicBezTo>
                    <a:lnTo>
                      <a:pt x="9706" y="6625"/>
                    </a:lnTo>
                    <a:cubicBezTo>
                      <a:pt x="9706" y="6935"/>
                      <a:pt x="9453" y="7188"/>
                      <a:pt x="9143" y="7188"/>
                    </a:cubicBezTo>
                    <a:lnTo>
                      <a:pt x="5755" y="7188"/>
                    </a:lnTo>
                    <a:cubicBezTo>
                      <a:pt x="5442" y="7188"/>
                      <a:pt x="5189" y="6935"/>
                      <a:pt x="5189" y="6625"/>
                    </a:cubicBezTo>
                    <a:lnTo>
                      <a:pt x="5189" y="3237"/>
                    </a:lnTo>
                    <a:cubicBezTo>
                      <a:pt x="5189" y="2924"/>
                      <a:pt x="5442" y="2671"/>
                      <a:pt x="5755" y="2671"/>
                    </a:cubicBezTo>
                    <a:close/>
                    <a:moveTo>
                      <a:pt x="7448" y="0"/>
                    </a:moveTo>
                    <a:lnTo>
                      <a:pt x="4" y="6291"/>
                    </a:lnTo>
                    <a:lnTo>
                      <a:pt x="4" y="14605"/>
                    </a:lnTo>
                    <a:cubicBezTo>
                      <a:pt x="1" y="14913"/>
                      <a:pt x="254" y="15168"/>
                      <a:pt x="564" y="15168"/>
                    </a:cubicBezTo>
                    <a:cubicBezTo>
                      <a:pt x="566" y="15168"/>
                      <a:pt x="568" y="15168"/>
                      <a:pt x="570" y="15168"/>
                    </a:cubicBezTo>
                    <a:lnTo>
                      <a:pt x="4060" y="15168"/>
                    </a:lnTo>
                    <a:lnTo>
                      <a:pt x="4060" y="8883"/>
                    </a:lnTo>
                    <a:cubicBezTo>
                      <a:pt x="4060" y="8570"/>
                      <a:pt x="4313" y="8317"/>
                      <a:pt x="4626" y="8317"/>
                    </a:cubicBezTo>
                    <a:lnTo>
                      <a:pt x="10272" y="8317"/>
                    </a:lnTo>
                    <a:cubicBezTo>
                      <a:pt x="10582" y="8317"/>
                      <a:pt x="10835" y="8570"/>
                      <a:pt x="10835" y="8883"/>
                    </a:cubicBezTo>
                    <a:lnTo>
                      <a:pt x="10835" y="15168"/>
                    </a:lnTo>
                    <a:lnTo>
                      <a:pt x="14223" y="15168"/>
                    </a:lnTo>
                    <a:cubicBezTo>
                      <a:pt x="14225" y="15168"/>
                      <a:pt x="14227" y="15168"/>
                      <a:pt x="14228" y="15168"/>
                    </a:cubicBezTo>
                    <a:cubicBezTo>
                      <a:pt x="14539" y="15168"/>
                      <a:pt x="14792" y="14913"/>
                      <a:pt x="14789" y="14605"/>
                    </a:cubicBezTo>
                    <a:lnTo>
                      <a:pt x="14789" y="6291"/>
                    </a:lnTo>
                    <a:lnTo>
                      <a:pt x="74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206" name="Google Shape;1206;p49">
              <a:hlinkClick r:id="rId4" action="ppaction://hlinksldjump"/>
            </p:cNvPr>
            <p:cNvSpPr/>
            <p:nvPr/>
          </p:nvSpPr>
          <p:spPr>
            <a:xfrm>
              <a:off x="7839100" y="645925"/>
              <a:ext cx="162900" cy="1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7" name="Google Shape;1207;p49">
            <a:hlinkClick r:id="rId5" action="ppaction://hlinksldjump"/>
          </p:cNvPr>
          <p:cNvSpPr/>
          <p:nvPr/>
        </p:nvSpPr>
        <p:spPr>
          <a:xfrm>
            <a:off x="7838350" y="648025"/>
            <a:ext cx="166800" cy="16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49">
            <a:hlinkClick r:id="" action="ppaction://hlinkshowjump?jump=previousslide"/>
          </p:cNvPr>
          <p:cNvSpPr/>
          <p:nvPr/>
        </p:nvSpPr>
        <p:spPr>
          <a:xfrm>
            <a:off x="7629413" y="648025"/>
            <a:ext cx="166800" cy="16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49">
            <a:hlinkClick r:id="" action="ppaction://hlinkshowjump?jump=nextslide"/>
          </p:cNvPr>
          <p:cNvSpPr/>
          <p:nvPr/>
        </p:nvSpPr>
        <p:spPr>
          <a:xfrm>
            <a:off x="8047288" y="648025"/>
            <a:ext cx="166800" cy="16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F836C4-FBCA-46EB-89DD-D874167E0781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hr-HR" dirty="0"/>
              <a:t>- on i splitski nadbiskup Lovre su ustrajali u provedbi crkvene obnove u Dalmaciji i Hrvatskoj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C65451A-5514-45BB-A8F9-31FDEDCA7930}"/>
              </a:ext>
            </a:extLst>
          </p:cNvPr>
          <p:cNvSpPr txBox="1"/>
          <p:nvPr/>
        </p:nvSpPr>
        <p:spPr>
          <a:xfrm>
            <a:off x="1061975" y="4479851"/>
            <a:ext cx="2531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br. 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AB60A8D-25AF-488B-83C6-7376DAC1CD22}"/>
              </a:ext>
            </a:extLst>
          </p:cNvPr>
          <p:cNvSpPr txBox="1"/>
          <p:nvPr/>
        </p:nvSpPr>
        <p:spPr>
          <a:xfrm>
            <a:off x="482010" y="786809"/>
            <a:ext cx="49689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accent4"/>
                </a:solidFill>
                <a:latin typeface="Montserrat Medium" panose="020B0604020202020204" charset="-18"/>
              </a:rPr>
              <a:t>Osnovao samostan </a:t>
            </a:r>
            <a:r>
              <a:rPr lang="hr-HR" sz="2000" dirty="0" err="1">
                <a:solidFill>
                  <a:schemeClr val="accent4"/>
                </a:solidFill>
                <a:latin typeface="Montserrat Medium" panose="020B0604020202020204" charset="-18"/>
              </a:rPr>
              <a:t>benediktinki</a:t>
            </a:r>
            <a:r>
              <a:rPr lang="hr-HR" sz="2000" dirty="0">
                <a:solidFill>
                  <a:schemeClr val="accent4"/>
                </a:solidFill>
                <a:latin typeface="Montserrat Medium" panose="020B0604020202020204" charset="-18"/>
              </a:rPr>
              <a:t> u Trogiru</a:t>
            </a:r>
          </a:p>
          <a:p>
            <a:pPr marL="285750" indent="-285750">
              <a:buFontTx/>
              <a:buChar char="-"/>
            </a:pPr>
            <a:endParaRPr lang="hr-HR" sz="2000" dirty="0">
              <a:solidFill>
                <a:schemeClr val="accent4"/>
              </a:solidFill>
              <a:latin typeface="Montserrat Medium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accent4"/>
                </a:solidFill>
                <a:latin typeface="Montserrat Medium" panose="020B0604020202020204" charset="-18"/>
              </a:rPr>
              <a:t>Umro prije 1111. godine (otprilike)</a:t>
            </a:r>
          </a:p>
          <a:p>
            <a:pPr marL="285750" indent="-285750">
              <a:buFontTx/>
              <a:buChar char="-"/>
            </a:pPr>
            <a:endParaRPr lang="hr-HR" sz="2000" dirty="0">
              <a:solidFill>
                <a:schemeClr val="accent4"/>
              </a:solidFill>
              <a:latin typeface="Montserrat Medium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accent4"/>
                </a:solidFill>
                <a:latin typeface="Montserrat Medium" panose="020B0604020202020204" charset="-18"/>
              </a:rPr>
              <a:t>Grob mu se nalazi u romaničkoj katedrali sv. Ivana u Trogiru</a:t>
            </a:r>
          </a:p>
          <a:p>
            <a:pPr marL="285750" indent="-285750">
              <a:buFontTx/>
              <a:buChar char="-"/>
            </a:pPr>
            <a:endParaRPr lang="hr-HR" sz="2000" dirty="0">
              <a:solidFill>
                <a:schemeClr val="accent4"/>
              </a:solidFill>
              <a:latin typeface="Montserrat Medium" panose="020B0604020202020204" charset="-18"/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chemeClr val="accent4"/>
                </a:solidFill>
                <a:latin typeface="Montserrat Medium" panose="020B0604020202020204" charset="-18"/>
              </a:rPr>
              <a:t>Trogirani mu u čast ispjevali pjesmu o djevojci koja traži svog mladića uz njegovu pomoć</a:t>
            </a:r>
            <a:endParaRPr lang="en-US" sz="2000" dirty="0">
              <a:solidFill>
                <a:schemeClr val="accent4"/>
              </a:solidFill>
              <a:latin typeface="Montserrat Medium" panose="020B0604020202020204" charset="-18"/>
            </a:endParaRPr>
          </a:p>
        </p:txBody>
      </p:sp>
      <p:pic>
        <p:nvPicPr>
          <p:cNvPr id="1026" name="Picture 2" descr="Sveti Ivan iz Trogira - čovjek koji je zadužio Hrvate – narod.hr">
            <a:extLst>
              <a:ext uri="{FF2B5EF4-FFF2-40B4-BE49-F238E27FC236}">
                <a16:creationId xmlns:a16="http://schemas.microsoft.com/office/drawing/2014/main" id="{546E3EB1-8AB5-4FC2-AC28-3CB43F0D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6367" y="1274688"/>
            <a:ext cx="3886327" cy="2594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38CD3DC-F21A-4C8A-9904-A7E29A5BD5BF}"/>
              </a:ext>
            </a:extLst>
          </p:cNvPr>
          <p:cNvSpPr txBox="1"/>
          <p:nvPr/>
        </p:nvSpPr>
        <p:spPr>
          <a:xfrm>
            <a:off x="5298452" y="4000955"/>
            <a:ext cx="3622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br.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62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slavljena svetkovina sv. Ivana Trogirskog | Trogirski portal">
            <a:extLst>
              <a:ext uri="{FF2B5EF4-FFF2-40B4-BE49-F238E27FC236}">
                <a16:creationId xmlns:a16="http://schemas.microsoft.com/office/drawing/2014/main" id="{9917246A-6D87-4E28-80D3-3E39874F8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0" y="346001"/>
            <a:ext cx="3346867" cy="2225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6B06606-3077-4290-90F6-894F60FDF548}"/>
              </a:ext>
            </a:extLst>
          </p:cNvPr>
          <p:cNvSpPr txBox="1"/>
          <p:nvPr/>
        </p:nvSpPr>
        <p:spPr>
          <a:xfrm>
            <a:off x="474921" y="2709813"/>
            <a:ext cx="288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br. 4</a:t>
            </a:r>
            <a:endParaRPr lang="en-US" dirty="0"/>
          </a:p>
        </p:txBody>
      </p:sp>
      <p:pic>
        <p:nvPicPr>
          <p:cNvPr id="2054" name="Picture 6" descr="Slobodna Dalmacija - Mons. Barišić: Sveti Ivan Trogirski je u političkim  nadmetanjima 11. stoljeća branio hrvatske interese">
            <a:extLst>
              <a:ext uri="{FF2B5EF4-FFF2-40B4-BE49-F238E27FC236}">
                <a16:creationId xmlns:a16="http://schemas.microsoft.com/office/drawing/2014/main" id="{EFFE8C97-35EA-4AC0-B946-323777CB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51" y="411187"/>
            <a:ext cx="4080401" cy="229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F2AE434-60F4-446A-ABBC-C2DF2A9C06F1}"/>
              </a:ext>
            </a:extLst>
          </p:cNvPr>
          <p:cNvSpPr txBox="1"/>
          <p:nvPr/>
        </p:nvSpPr>
        <p:spPr>
          <a:xfrm>
            <a:off x="4430233" y="2790762"/>
            <a:ext cx="3600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br. 5</a:t>
            </a:r>
            <a:endParaRPr lang="en-US" dirty="0"/>
          </a:p>
        </p:txBody>
      </p:sp>
      <p:pic>
        <p:nvPicPr>
          <p:cNvPr id="2056" name="Picture 8" descr="Župa sv. Jurja - SV. IVAN TROGIRSKI - Bogoslužje">
            <a:extLst>
              <a:ext uri="{FF2B5EF4-FFF2-40B4-BE49-F238E27FC236}">
                <a16:creationId xmlns:a16="http://schemas.microsoft.com/office/drawing/2014/main" id="{FA35B88E-D8A6-4EF5-B015-CC49C800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44" y="3155653"/>
            <a:ext cx="2631337" cy="175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763BF5D-2311-4FA7-8FE7-4AC93EF37C40}"/>
              </a:ext>
            </a:extLst>
          </p:cNvPr>
          <p:cNvSpPr txBox="1"/>
          <p:nvPr/>
        </p:nvSpPr>
        <p:spPr>
          <a:xfrm>
            <a:off x="4040372" y="4408967"/>
            <a:ext cx="3331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br.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0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Google Shape;2672;p79"/>
          <p:cNvSpPr/>
          <p:nvPr/>
        </p:nvSpPr>
        <p:spPr>
          <a:xfrm>
            <a:off x="713225" y="491125"/>
            <a:ext cx="7717500" cy="480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228600" dist="19050" dir="5400000" algn="bl" rotWithShape="0">
              <a:schemeClr val="dk1">
                <a:alpha val="7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79"/>
          <p:cNvSpPr txBox="1">
            <a:spLocks noGrp="1"/>
          </p:cNvSpPr>
          <p:nvPr>
            <p:ph type="title"/>
          </p:nvPr>
        </p:nvSpPr>
        <p:spPr>
          <a:xfrm>
            <a:off x="811900" y="570925"/>
            <a:ext cx="7267800" cy="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POPIS KORIŠTENE LITERATURE:</a:t>
            </a:r>
            <a:endParaRPr dirty="0"/>
          </a:p>
        </p:txBody>
      </p:sp>
      <p:sp>
        <p:nvSpPr>
          <p:cNvPr id="2674" name="Google Shape;2674;p79"/>
          <p:cNvSpPr txBox="1">
            <a:spLocks noGrp="1"/>
          </p:cNvSpPr>
          <p:nvPr>
            <p:ph type="body" idx="1"/>
          </p:nvPr>
        </p:nvSpPr>
        <p:spPr>
          <a:xfrm>
            <a:off x="713225" y="1018250"/>
            <a:ext cx="7717500" cy="3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hr-HR" sz="2400" dirty="0">
                <a:latin typeface="Girassol"/>
                <a:ea typeface="Girassol"/>
                <a:cs typeface="Girassol"/>
                <a:sym typeface="Girassol"/>
              </a:rPr>
              <a:t>FOTOGRAFIJE:</a:t>
            </a:r>
            <a:endParaRPr sz="2400" dirty="0">
              <a:latin typeface="Girassol"/>
              <a:ea typeface="Girassol"/>
              <a:cs typeface="Girassol"/>
              <a:sym typeface="Girassol"/>
            </a:endParaRPr>
          </a:p>
          <a:p>
            <a:pPr lvl="0" indent="-304800">
              <a:spcBef>
                <a:spcPts val="1000"/>
              </a:spcBef>
              <a:buSzPts val="1200"/>
            </a:pPr>
            <a:r>
              <a:rPr lang="hr-HR" sz="1200" dirty="0" err="1">
                <a:solidFill>
                  <a:schemeClr val="hlink"/>
                </a:solidFill>
                <a:uFill>
                  <a:noFill/>
                </a:uFill>
              </a:rPr>
              <a:t>Wikipedia</a:t>
            </a:r>
            <a:r>
              <a:rPr lang="hr-HR" sz="1200" dirty="0">
                <a:solidFill>
                  <a:schemeClr val="hlink"/>
                </a:solidFill>
                <a:uFill>
                  <a:noFill/>
                </a:uFill>
              </a:rPr>
              <a:t>: </a:t>
            </a:r>
            <a:r>
              <a:rPr lang="hr-HR" sz="1200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https://hr.wikipedia.org/wiki/Ivan_Trogirski</a:t>
            </a:r>
            <a:r>
              <a:rPr lang="hr-HR" sz="1200" dirty="0">
                <a:solidFill>
                  <a:schemeClr val="hlink"/>
                </a:solidFill>
                <a:uFill>
                  <a:noFill/>
                </a:uFill>
              </a:rPr>
              <a:t> (</a:t>
            </a:r>
            <a:r>
              <a:rPr lang="hr-HR" sz="1200" dirty="0" err="1">
                <a:solidFill>
                  <a:schemeClr val="hlink"/>
                </a:solidFill>
                <a:uFill>
                  <a:noFill/>
                </a:uFill>
              </a:rPr>
              <a:t>Pristupljeno</a:t>
            </a:r>
            <a:r>
              <a:rPr lang="hr-HR" sz="1200" dirty="0">
                <a:solidFill>
                  <a:schemeClr val="hlink"/>
                </a:solidFill>
                <a:uFill>
                  <a:noFill/>
                </a:uFill>
              </a:rPr>
              <a:t>: 14.11.2023.)</a:t>
            </a:r>
          </a:p>
          <a:p>
            <a:pPr lvl="0" indent="-304800">
              <a:spcBef>
                <a:spcPts val="1000"/>
              </a:spcBef>
              <a:buSzPts val="1200"/>
            </a:pPr>
            <a:r>
              <a:rPr lang="hr-HR" sz="1200" dirty="0">
                <a:solidFill>
                  <a:schemeClr val="hlink"/>
                </a:solidFill>
                <a:uFill>
                  <a:noFill/>
                </a:uFill>
              </a:rPr>
              <a:t>https://www.google.com/search?sca_esv=582280165&amp;rlz=1C1GCEB_enHR892HR892&amp;hl=en&amp;sxsrf=AM9HkKlD3FQJkrv8_Pfy5YFtK9MkW4nToA:1699969699643&amp;q=sv+ivan+trogirski&amp;tbm=isch&amp;source=lnms&amp;sa=X&amp;ved=2ahUKEwjbxs3Q0MOCAxWy1gIHHYEADZcQ0pQJegQIDBAB&amp;biw=1536&amp;bih=715&amp;dpr=1.25 (</a:t>
            </a:r>
            <a:r>
              <a:rPr lang="hr-HR" sz="1200" dirty="0" err="1">
                <a:solidFill>
                  <a:schemeClr val="hlink"/>
                </a:solidFill>
                <a:uFill>
                  <a:noFill/>
                </a:uFill>
              </a:rPr>
              <a:t>Pristupljeno</a:t>
            </a:r>
            <a:r>
              <a:rPr lang="hr-HR" sz="1200" dirty="0">
                <a:solidFill>
                  <a:schemeClr val="hlink"/>
                </a:solidFill>
                <a:uFill>
                  <a:noFill/>
                </a:uFill>
              </a:rPr>
              <a:t>: 13.11.2023.)</a:t>
            </a:r>
          </a:p>
          <a:p>
            <a:pPr lvl="0" indent="-304800">
              <a:spcBef>
                <a:spcPts val="1000"/>
              </a:spcBef>
              <a:buSzPts val="1200"/>
            </a:pPr>
            <a:r>
              <a:rPr lang="hr-HR" sz="1200" dirty="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https://mobile.facebook.com/GradskiRadioTrogir/photos/danas-je-sv-ivan-trogirski-svima-od-srca-%C4%8Destitamo-dan-grada-osim-legendi-koje-s/580927768783824/?_rdc=1&amp;_rdr&amp;refsrc=deprecated</a:t>
            </a:r>
            <a:r>
              <a:rPr lang="hr-HR" sz="1200" dirty="0">
                <a:solidFill>
                  <a:schemeClr val="hlink"/>
                </a:solidFill>
                <a:uFill>
                  <a:noFill/>
                </a:uFill>
              </a:rPr>
              <a:t> (</a:t>
            </a:r>
            <a:r>
              <a:rPr lang="hr-HR" sz="1200" dirty="0" err="1">
                <a:solidFill>
                  <a:schemeClr val="hlink"/>
                </a:solidFill>
                <a:uFill>
                  <a:noFill/>
                </a:uFill>
              </a:rPr>
              <a:t>Pristupljeno</a:t>
            </a:r>
            <a:r>
              <a:rPr lang="hr-HR" sz="1200" dirty="0">
                <a:solidFill>
                  <a:schemeClr val="hlink"/>
                </a:solidFill>
                <a:uFill>
                  <a:noFill/>
                </a:uFill>
              </a:rPr>
              <a:t>: 14.11.2023.)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2400" dirty="0">
                <a:latin typeface="Girassol"/>
                <a:ea typeface="Girassol"/>
                <a:cs typeface="Girassol"/>
                <a:sym typeface="Girassol"/>
              </a:rPr>
              <a:t>TEKST</a:t>
            </a:r>
            <a:endParaRPr sz="2400" dirty="0">
              <a:latin typeface="Girassol"/>
              <a:ea typeface="Girassol"/>
              <a:cs typeface="Girassol"/>
              <a:sym typeface="Girassol"/>
            </a:endParaRPr>
          </a:p>
          <a:p>
            <a:pPr lvl="0" indent="-304800">
              <a:buSzPts val="1200"/>
            </a:pPr>
            <a:r>
              <a:rPr lang="en-US" sz="1200" dirty="0">
                <a:hlinkClick r:id="rId3"/>
              </a:rPr>
              <a:t>https://hr.wikipedia.org/wiki/Ivan_Trogirski</a:t>
            </a:r>
            <a:r>
              <a:rPr lang="hr-HR" sz="1200" dirty="0"/>
              <a:t> (</a:t>
            </a:r>
            <a:r>
              <a:rPr lang="hr-HR" sz="1200" dirty="0" err="1"/>
              <a:t>Pristupljeno</a:t>
            </a:r>
            <a:r>
              <a:rPr lang="hr-HR" sz="1200" dirty="0"/>
              <a:t>: 12.11.2023.)</a:t>
            </a:r>
          </a:p>
          <a:p>
            <a:pPr lvl="0" indent="-304800">
              <a:buSzPts val="1200"/>
            </a:pPr>
            <a:r>
              <a:rPr lang="en-US" sz="1200" dirty="0">
                <a:hlinkClick r:id="rId5"/>
              </a:rPr>
              <a:t>https://narod.hr/kultura/sveti-ivan-iz-trogira-covjek-koji-je-zaduzio-hrvate</a:t>
            </a:r>
            <a:r>
              <a:rPr lang="hr-HR" sz="1200" dirty="0"/>
              <a:t> (</a:t>
            </a:r>
            <a:r>
              <a:rPr lang="hr-HR" sz="1200" dirty="0" err="1"/>
              <a:t>Pristupljeno</a:t>
            </a:r>
            <a:r>
              <a:rPr lang="hr-HR" sz="1200" dirty="0"/>
              <a:t>: 12.11.2023.)</a:t>
            </a:r>
          </a:p>
          <a:p>
            <a:pPr lvl="0" indent="-304800">
              <a:buSzPts val="1200"/>
            </a:pPr>
            <a:r>
              <a:rPr lang="en-US" sz="1200" dirty="0">
                <a:hlinkClick r:id="rId6"/>
              </a:rPr>
              <a:t>https://zupa-presv-srca-isusova-vinisce.hr/wp/sveti-ivan-trogirski-biskup-3/</a:t>
            </a:r>
            <a:r>
              <a:rPr lang="hr-HR" sz="1200" dirty="0"/>
              <a:t> (</a:t>
            </a:r>
            <a:r>
              <a:rPr lang="hr-HR" sz="1200" dirty="0" err="1"/>
              <a:t>Pristupljeno</a:t>
            </a:r>
            <a:r>
              <a:rPr lang="hr-HR" sz="1200" dirty="0"/>
              <a:t>: 12.11.2023.)</a:t>
            </a:r>
          </a:p>
          <a:p>
            <a:pPr lvl="0" indent="-304800">
              <a:buSzPts val="1200"/>
            </a:pPr>
            <a:endParaRPr sz="1200" dirty="0"/>
          </a:p>
        </p:txBody>
      </p:sp>
      <p:grpSp>
        <p:nvGrpSpPr>
          <p:cNvPr id="2675" name="Google Shape;2675;p79"/>
          <p:cNvGrpSpPr/>
          <p:nvPr/>
        </p:nvGrpSpPr>
        <p:grpSpPr>
          <a:xfrm>
            <a:off x="7662875" y="645925"/>
            <a:ext cx="99900" cy="171000"/>
            <a:chOff x="7662875" y="645925"/>
            <a:chExt cx="99900" cy="171000"/>
          </a:xfrm>
        </p:grpSpPr>
        <p:grpSp>
          <p:nvGrpSpPr>
            <p:cNvPr id="2676" name="Google Shape;2676;p79"/>
            <p:cNvGrpSpPr/>
            <p:nvPr/>
          </p:nvGrpSpPr>
          <p:grpSpPr>
            <a:xfrm rot="10800000">
              <a:off x="7676795" y="658643"/>
              <a:ext cx="72765" cy="145537"/>
              <a:chOff x="7522775" y="641725"/>
              <a:chExt cx="89700" cy="179388"/>
            </a:xfrm>
          </p:grpSpPr>
          <p:cxnSp>
            <p:nvCxnSpPr>
              <p:cNvPr id="2677" name="Google Shape;2677;p79"/>
              <p:cNvCxnSpPr/>
              <p:nvPr/>
            </p:nvCxnSpPr>
            <p:spPr>
              <a:xfrm>
                <a:off x="7522775" y="641725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8" name="Google Shape;2678;p79"/>
              <p:cNvCxnSpPr/>
              <p:nvPr/>
            </p:nvCxnSpPr>
            <p:spPr>
              <a:xfrm rot="10800000" flipH="1">
                <a:off x="7522775" y="731413"/>
                <a:ext cx="89700" cy="89700"/>
              </a:xfrm>
              <a:prstGeom prst="straightConnector1">
                <a:avLst/>
              </a:pr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679" name="Google Shape;2679;p79">
              <a:hlinkClick r:id="" action="ppaction://hlinkshowjump?jump=previousslide"/>
            </p:cNvPr>
            <p:cNvSpPr/>
            <p:nvPr/>
          </p:nvSpPr>
          <p:spPr>
            <a:xfrm>
              <a:off x="7662875" y="645925"/>
              <a:ext cx="99900" cy="1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0" name="Google Shape;2680;p79"/>
          <p:cNvGrpSpPr/>
          <p:nvPr/>
        </p:nvGrpSpPr>
        <p:grpSpPr>
          <a:xfrm>
            <a:off x="7838294" y="645925"/>
            <a:ext cx="166924" cy="171000"/>
            <a:chOff x="7838294" y="645925"/>
            <a:chExt cx="166924" cy="171000"/>
          </a:xfrm>
        </p:grpSpPr>
        <p:grpSp>
          <p:nvGrpSpPr>
            <p:cNvPr id="2681" name="Google Shape;2681;p79"/>
            <p:cNvGrpSpPr/>
            <p:nvPr/>
          </p:nvGrpSpPr>
          <p:grpSpPr>
            <a:xfrm>
              <a:off x="7838294" y="649058"/>
              <a:ext cx="166924" cy="164745"/>
              <a:chOff x="6232000" y="1435050"/>
              <a:chExt cx="488225" cy="481850"/>
            </a:xfrm>
          </p:grpSpPr>
          <p:sp>
            <p:nvSpPr>
              <p:cNvPr id="2682" name="Google Shape;2682;p79"/>
              <p:cNvSpPr/>
              <p:nvPr/>
            </p:nvSpPr>
            <p:spPr>
              <a:xfrm>
                <a:off x="6578000" y="1463375"/>
                <a:ext cx="831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130" extrusionOk="0">
                    <a:moveTo>
                      <a:pt x="482" y="1"/>
                    </a:moveTo>
                    <a:cubicBezTo>
                      <a:pt x="280" y="1"/>
                      <a:pt x="95" y="114"/>
                      <a:pt x="1" y="293"/>
                    </a:cubicBezTo>
                    <a:lnTo>
                      <a:pt x="3322" y="3130"/>
                    </a:lnTo>
                    <a:lnTo>
                      <a:pt x="3322" y="564"/>
                    </a:lnTo>
                    <a:cubicBezTo>
                      <a:pt x="3325" y="253"/>
                      <a:pt x="3072" y="1"/>
                      <a:pt x="2761" y="1"/>
                    </a:cubicBezTo>
                    <a:cubicBezTo>
                      <a:pt x="2760" y="1"/>
                      <a:pt x="2758" y="1"/>
                      <a:pt x="2756" y="1"/>
                    </a:cubicBezTo>
                    <a:lnTo>
                      <a:pt x="497" y="1"/>
                    </a:lnTo>
                    <a:cubicBezTo>
                      <a:pt x="492" y="1"/>
                      <a:pt x="487" y="1"/>
                      <a:pt x="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83" name="Google Shape;2683;p79"/>
              <p:cNvSpPr/>
              <p:nvPr/>
            </p:nvSpPr>
            <p:spPr>
              <a:xfrm>
                <a:off x="6421725" y="1773850"/>
                <a:ext cx="11295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5722" extrusionOk="0">
                    <a:moveTo>
                      <a:pt x="2822" y="1130"/>
                    </a:moveTo>
                    <a:cubicBezTo>
                      <a:pt x="3325" y="1130"/>
                      <a:pt x="3578" y="1738"/>
                      <a:pt x="3222" y="2093"/>
                    </a:cubicBezTo>
                    <a:cubicBezTo>
                      <a:pt x="3106" y="2209"/>
                      <a:pt x="2964" y="2260"/>
                      <a:pt x="2825" y="2260"/>
                    </a:cubicBezTo>
                    <a:cubicBezTo>
                      <a:pt x="2535" y="2260"/>
                      <a:pt x="2259" y="2036"/>
                      <a:pt x="2259" y="1696"/>
                    </a:cubicBezTo>
                    <a:cubicBezTo>
                      <a:pt x="2259" y="1383"/>
                      <a:pt x="2509" y="1130"/>
                      <a:pt x="2822" y="1130"/>
                    </a:cubicBezTo>
                    <a:close/>
                    <a:moveTo>
                      <a:pt x="0" y="1"/>
                    </a:moveTo>
                    <a:lnTo>
                      <a:pt x="0" y="5722"/>
                    </a:lnTo>
                    <a:lnTo>
                      <a:pt x="4517" y="5722"/>
                    </a:lnTo>
                    <a:lnTo>
                      <a:pt x="4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84" name="Google Shape;2684;p79"/>
              <p:cNvSpPr/>
              <p:nvPr/>
            </p:nvSpPr>
            <p:spPr>
              <a:xfrm>
                <a:off x="6448975" y="1632700"/>
                <a:ext cx="564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259" extrusionOk="0">
                    <a:moveTo>
                      <a:pt x="0" y="0"/>
                    </a:moveTo>
                    <a:lnTo>
                      <a:pt x="0" y="2259"/>
                    </a:lnTo>
                    <a:lnTo>
                      <a:pt x="2259" y="2259"/>
                    </a:lnTo>
                    <a:lnTo>
                      <a:pt x="22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85" name="Google Shape;2685;p79"/>
              <p:cNvSpPr/>
              <p:nvPr/>
            </p:nvSpPr>
            <p:spPr>
              <a:xfrm>
                <a:off x="6232000" y="1435050"/>
                <a:ext cx="4882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513" extrusionOk="0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86" name="Google Shape;2686;p79"/>
              <p:cNvSpPr/>
              <p:nvPr/>
            </p:nvSpPr>
            <p:spPr>
              <a:xfrm>
                <a:off x="6291025" y="1537700"/>
                <a:ext cx="369800" cy="379200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15168" extrusionOk="0">
                    <a:moveTo>
                      <a:pt x="9143" y="2671"/>
                    </a:moveTo>
                    <a:cubicBezTo>
                      <a:pt x="9453" y="2671"/>
                      <a:pt x="9706" y="2924"/>
                      <a:pt x="9706" y="3237"/>
                    </a:cubicBezTo>
                    <a:lnTo>
                      <a:pt x="9706" y="6625"/>
                    </a:lnTo>
                    <a:cubicBezTo>
                      <a:pt x="9706" y="6935"/>
                      <a:pt x="9453" y="7188"/>
                      <a:pt x="9143" y="7188"/>
                    </a:cubicBezTo>
                    <a:lnTo>
                      <a:pt x="5755" y="7188"/>
                    </a:lnTo>
                    <a:cubicBezTo>
                      <a:pt x="5442" y="7188"/>
                      <a:pt x="5189" y="6935"/>
                      <a:pt x="5189" y="6625"/>
                    </a:cubicBezTo>
                    <a:lnTo>
                      <a:pt x="5189" y="3237"/>
                    </a:lnTo>
                    <a:cubicBezTo>
                      <a:pt x="5189" y="2924"/>
                      <a:pt x="5442" y="2671"/>
                      <a:pt x="5755" y="2671"/>
                    </a:cubicBezTo>
                    <a:close/>
                    <a:moveTo>
                      <a:pt x="7448" y="0"/>
                    </a:moveTo>
                    <a:lnTo>
                      <a:pt x="4" y="6291"/>
                    </a:lnTo>
                    <a:lnTo>
                      <a:pt x="4" y="14605"/>
                    </a:lnTo>
                    <a:cubicBezTo>
                      <a:pt x="1" y="14913"/>
                      <a:pt x="254" y="15168"/>
                      <a:pt x="564" y="15168"/>
                    </a:cubicBezTo>
                    <a:cubicBezTo>
                      <a:pt x="566" y="15168"/>
                      <a:pt x="568" y="15168"/>
                      <a:pt x="570" y="15168"/>
                    </a:cubicBezTo>
                    <a:lnTo>
                      <a:pt x="4060" y="15168"/>
                    </a:lnTo>
                    <a:lnTo>
                      <a:pt x="4060" y="8883"/>
                    </a:lnTo>
                    <a:cubicBezTo>
                      <a:pt x="4060" y="8570"/>
                      <a:pt x="4313" y="8317"/>
                      <a:pt x="4626" y="8317"/>
                    </a:cubicBezTo>
                    <a:lnTo>
                      <a:pt x="10272" y="8317"/>
                    </a:lnTo>
                    <a:cubicBezTo>
                      <a:pt x="10582" y="8317"/>
                      <a:pt x="10835" y="8570"/>
                      <a:pt x="10835" y="8883"/>
                    </a:cubicBezTo>
                    <a:lnTo>
                      <a:pt x="10835" y="15168"/>
                    </a:lnTo>
                    <a:lnTo>
                      <a:pt x="14223" y="15168"/>
                    </a:lnTo>
                    <a:cubicBezTo>
                      <a:pt x="14225" y="15168"/>
                      <a:pt x="14227" y="15168"/>
                      <a:pt x="14228" y="15168"/>
                    </a:cubicBezTo>
                    <a:cubicBezTo>
                      <a:pt x="14539" y="15168"/>
                      <a:pt x="14792" y="14913"/>
                      <a:pt x="14789" y="14605"/>
                    </a:cubicBezTo>
                    <a:lnTo>
                      <a:pt x="14789" y="6291"/>
                    </a:lnTo>
                    <a:lnTo>
                      <a:pt x="74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2687" name="Google Shape;2687;p79">
              <a:hlinkClick r:id="rId7" action="ppaction://hlinksldjump"/>
            </p:cNvPr>
            <p:cNvSpPr/>
            <p:nvPr/>
          </p:nvSpPr>
          <p:spPr>
            <a:xfrm>
              <a:off x="7839100" y="645925"/>
              <a:ext cx="162900" cy="1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8" name="Google Shape;2688;p79">
            <a:hlinkClick r:id="rId8" action="ppaction://hlinksldjump"/>
          </p:cNvPr>
          <p:cNvSpPr/>
          <p:nvPr/>
        </p:nvSpPr>
        <p:spPr>
          <a:xfrm>
            <a:off x="7838350" y="648025"/>
            <a:ext cx="166800" cy="16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79">
            <a:hlinkClick r:id="" action="ppaction://hlinkshowjump?jump=previousslide"/>
          </p:cNvPr>
          <p:cNvSpPr/>
          <p:nvPr/>
        </p:nvSpPr>
        <p:spPr>
          <a:xfrm>
            <a:off x="7629413" y="648025"/>
            <a:ext cx="166800" cy="166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ristian Worship Songs by Slidesgo">
  <a:themeElements>
    <a:clrScheme name="Simple Light">
      <a:dk1>
        <a:srgbClr val="A76F5A"/>
      </a:dk1>
      <a:lt1>
        <a:srgbClr val="EECDAA"/>
      </a:lt1>
      <a:dk2>
        <a:srgbClr val="E6BD91"/>
      </a:dk2>
      <a:lt2>
        <a:srgbClr val="8CB6FA"/>
      </a:lt2>
      <a:accent1>
        <a:srgbClr val="FA8C8C"/>
      </a:accent1>
      <a:accent2>
        <a:srgbClr val="F0E7DF"/>
      </a:accent2>
      <a:accent3>
        <a:srgbClr val="FFFFFF"/>
      </a:accent3>
      <a:accent4>
        <a:srgbClr val="684C41"/>
      </a:accent4>
      <a:accent5>
        <a:srgbClr val="FFFFFF"/>
      </a:accent5>
      <a:accent6>
        <a:srgbClr val="FFFFFF"/>
      </a:accent6>
      <a:hlink>
        <a:srgbClr val="684C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328</Words>
  <Application>Microsoft Office PowerPoint</Application>
  <PresentationFormat>Prikaz na zaslonu (16:9)</PresentationFormat>
  <Paragraphs>43</Paragraphs>
  <Slides>8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Montserrat Medium</vt:lpstr>
      <vt:lpstr>Bebas Neue</vt:lpstr>
      <vt:lpstr>Arial</vt:lpstr>
      <vt:lpstr>Girassol</vt:lpstr>
      <vt:lpstr>Darker Grotesque SemiBold</vt:lpstr>
      <vt:lpstr>Christian Worship Songs by Slidesgo</vt:lpstr>
      <vt:lpstr>SVETI  IVAN TROGIRSKI</vt:lpstr>
      <vt:lpstr>SADRŽAJ PREZENTACIJE</vt:lpstr>
      <vt:lpstr>UVOD</vt:lpstr>
      <vt:lpstr>O NJEMU…</vt:lpstr>
      <vt:lpstr>YOUR PRAYERS ARE HEARD</vt:lpstr>
      <vt:lpstr>PowerPoint prezentacija</vt:lpstr>
      <vt:lpstr>PowerPoint prezentacija</vt:lpstr>
      <vt:lpstr>POPIS KORIŠTENE LITERATURE: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SVETI  IVAN TROGIRSKI</dc:title>
  <dc:creator>Korisnik</dc:creator>
  <cp:lastModifiedBy>Lucija Bella Geić</cp:lastModifiedBy>
  <cp:revision>5</cp:revision>
  <dcterms:modified xsi:type="dcterms:W3CDTF">2023-11-14T14:20:05Z</dcterms:modified>
</cp:coreProperties>
</file>